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9" d="100"/>
          <a:sy n="79" d="100"/>
        </p:scale>
        <p:origin x="245"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ata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442BC5-6E48-479A-A5CC-DE90A56FEF10}"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FB9BC448-BAE7-4AAA-83DE-22AE17F246C4}">
      <dgm:prSet/>
      <dgm:spPr/>
      <dgm:t>
        <a:bodyPr/>
        <a:lstStyle/>
        <a:p>
          <a:r>
            <a:rPr lang="en-US"/>
            <a:t>Limited access to support services</a:t>
          </a:r>
        </a:p>
      </dgm:t>
    </dgm:pt>
    <dgm:pt modelId="{6224C8D2-D472-4597-8E78-AA516D0B3FB8}" type="parTrans" cxnId="{3CADEC32-A5A7-4626-9519-ED1F22750C21}">
      <dgm:prSet/>
      <dgm:spPr/>
      <dgm:t>
        <a:bodyPr/>
        <a:lstStyle/>
        <a:p>
          <a:endParaRPr lang="en-US"/>
        </a:p>
      </dgm:t>
    </dgm:pt>
    <dgm:pt modelId="{306575C6-9C9B-471F-8ED2-C74401CFE16A}" type="sibTrans" cxnId="{3CADEC32-A5A7-4626-9519-ED1F22750C21}">
      <dgm:prSet/>
      <dgm:spPr/>
      <dgm:t>
        <a:bodyPr/>
        <a:lstStyle/>
        <a:p>
          <a:endParaRPr lang="en-US"/>
        </a:p>
      </dgm:t>
    </dgm:pt>
    <dgm:pt modelId="{458E47A6-65D6-4B0D-B04E-1D846BC93B4A}">
      <dgm:prSet/>
      <dgm:spPr/>
      <dgm:t>
        <a:bodyPr/>
        <a:lstStyle/>
        <a:p>
          <a:r>
            <a:rPr lang="en-US"/>
            <a:t>Dependence on online resources</a:t>
          </a:r>
        </a:p>
      </dgm:t>
    </dgm:pt>
    <dgm:pt modelId="{A1278052-D27E-4E7D-936E-3E233F3560A4}" type="parTrans" cxnId="{F99ED169-7786-43B3-923F-455EB13B2D91}">
      <dgm:prSet/>
      <dgm:spPr/>
      <dgm:t>
        <a:bodyPr/>
        <a:lstStyle/>
        <a:p>
          <a:endParaRPr lang="en-US"/>
        </a:p>
      </dgm:t>
    </dgm:pt>
    <dgm:pt modelId="{B2541BAE-4B9A-4CBC-89B8-1DCEBE3C059A}" type="sibTrans" cxnId="{F99ED169-7786-43B3-923F-455EB13B2D91}">
      <dgm:prSet/>
      <dgm:spPr/>
      <dgm:t>
        <a:bodyPr/>
        <a:lstStyle/>
        <a:p>
          <a:endParaRPr lang="en-US"/>
        </a:p>
      </dgm:t>
    </dgm:pt>
    <dgm:pt modelId="{A2554E74-5A50-46BB-B048-BDCB0C855495}">
      <dgm:prSet/>
      <dgm:spPr/>
      <dgm:t>
        <a:bodyPr/>
        <a:lstStyle/>
        <a:p>
          <a:r>
            <a:rPr lang="en-US"/>
            <a:t>Increased vulnerability to scams</a:t>
          </a:r>
        </a:p>
      </dgm:t>
    </dgm:pt>
    <dgm:pt modelId="{C895798A-34B8-4F4A-9E88-A5EC48B95ADE}" type="parTrans" cxnId="{556BDB40-F6C1-4A96-95DA-EA303706E520}">
      <dgm:prSet/>
      <dgm:spPr/>
      <dgm:t>
        <a:bodyPr/>
        <a:lstStyle/>
        <a:p>
          <a:endParaRPr lang="en-US"/>
        </a:p>
      </dgm:t>
    </dgm:pt>
    <dgm:pt modelId="{0CEE30E6-3D4A-42ED-BE66-8F253A2D1F58}" type="sibTrans" cxnId="{556BDB40-F6C1-4A96-95DA-EA303706E520}">
      <dgm:prSet/>
      <dgm:spPr/>
      <dgm:t>
        <a:bodyPr/>
        <a:lstStyle/>
        <a:p>
          <a:endParaRPr lang="en-US"/>
        </a:p>
      </dgm:t>
    </dgm:pt>
    <dgm:pt modelId="{C48AEA51-E2BB-4550-ADE6-C063836C0E4E}">
      <dgm:prSet/>
      <dgm:spPr/>
      <dgm:t>
        <a:bodyPr/>
        <a:lstStyle/>
        <a:p>
          <a:r>
            <a:rPr lang="en-US"/>
            <a:t>Potential for isolation</a:t>
          </a:r>
        </a:p>
      </dgm:t>
    </dgm:pt>
    <dgm:pt modelId="{A5A7F429-493B-49AC-AC39-0ADD0247DAA9}" type="parTrans" cxnId="{24FA41EE-0826-44BB-BABD-D31A7C2A3B3F}">
      <dgm:prSet/>
      <dgm:spPr/>
      <dgm:t>
        <a:bodyPr/>
        <a:lstStyle/>
        <a:p>
          <a:endParaRPr lang="en-US"/>
        </a:p>
      </dgm:t>
    </dgm:pt>
    <dgm:pt modelId="{FF85EADB-174B-49C1-BD5D-0F5E2E98EA2F}" type="sibTrans" cxnId="{24FA41EE-0826-44BB-BABD-D31A7C2A3B3F}">
      <dgm:prSet/>
      <dgm:spPr/>
      <dgm:t>
        <a:bodyPr/>
        <a:lstStyle/>
        <a:p>
          <a:endParaRPr lang="en-US"/>
        </a:p>
      </dgm:t>
    </dgm:pt>
    <dgm:pt modelId="{5593AEED-2883-42BB-93E4-CA82C200D790}">
      <dgm:prSet/>
      <dgm:spPr/>
      <dgm:t>
        <a:bodyPr/>
        <a:lstStyle/>
        <a:p>
          <a:r>
            <a:rPr lang="en-US"/>
            <a:t>Limited awareness to education</a:t>
          </a:r>
        </a:p>
      </dgm:t>
    </dgm:pt>
    <dgm:pt modelId="{59BADDD7-A97C-46D1-9015-E9A4C1B8849D}" type="parTrans" cxnId="{302FFBF9-0629-4F5A-B2BB-9A2824A5A6E5}">
      <dgm:prSet/>
      <dgm:spPr/>
      <dgm:t>
        <a:bodyPr/>
        <a:lstStyle/>
        <a:p>
          <a:endParaRPr lang="en-US"/>
        </a:p>
      </dgm:t>
    </dgm:pt>
    <dgm:pt modelId="{E72C8AFA-766C-4B32-9D6A-8FBDE731658D}" type="sibTrans" cxnId="{302FFBF9-0629-4F5A-B2BB-9A2824A5A6E5}">
      <dgm:prSet/>
      <dgm:spPr/>
      <dgm:t>
        <a:bodyPr/>
        <a:lstStyle/>
        <a:p>
          <a:endParaRPr lang="en-US"/>
        </a:p>
      </dgm:t>
    </dgm:pt>
    <dgm:pt modelId="{EBD69E43-9E20-415E-826C-9E73D143680E}" type="pres">
      <dgm:prSet presAssocID="{72442BC5-6E48-479A-A5CC-DE90A56FEF10}" presName="diagram" presStyleCnt="0">
        <dgm:presLayoutVars>
          <dgm:dir/>
          <dgm:resizeHandles val="exact"/>
        </dgm:presLayoutVars>
      </dgm:prSet>
      <dgm:spPr/>
    </dgm:pt>
    <dgm:pt modelId="{D83D1EDF-1FDB-4DA1-B54D-9D457B5D15FD}" type="pres">
      <dgm:prSet presAssocID="{FB9BC448-BAE7-4AAA-83DE-22AE17F246C4}" presName="node" presStyleLbl="node1" presStyleIdx="0" presStyleCnt="5">
        <dgm:presLayoutVars>
          <dgm:bulletEnabled val="1"/>
        </dgm:presLayoutVars>
      </dgm:prSet>
      <dgm:spPr/>
    </dgm:pt>
    <dgm:pt modelId="{79FAC4E5-3E27-498E-8511-D9B544533F98}" type="pres">
      <dgm:prSet presAssocID="{306575C6-9C9B-471F-8ED2-C74401CFE16A}" presName="sibTrans" presStyleCnt="0"/>
      <dgm:spPr/>
    </dgm:pt>
    <dgm:pt modelId="{29F57E6B-6172-46B0-AE93-5CE72C45E18B}" type="pres">
      <dgm:prSet presAssocID="{458E47A6-65D6-4B0D-B04E-1D846BC93B4A}" presName="node" presStyleLbl="node1" presStyleIdx="1" presStyleCnt="5">
        <dgm:presLayoutVars>
          <dgm:bulletEnabled val="1"/>
        </dgm:presLayoutVars>
      </dgm:prSet>
      <dgm:spPr/>
    </dgm:pt>
    <dgm:pt modelId="{5A94FBEB-D269-4408-B172-BFEA52246329}" type="pres">
      <dgm:prSet presAssocID="{B2541BAE-4B9A-4CBC-89B8-1DCEBE3C059A}" presName="sibTrans" presStyleCnt="0"/>
      <dgm:spPr/>
    </dgm:pt>
    <dgm:pt modelId="{1411E213-F204-4DA8-85CF-34BE1BB4BBD7}" type="pres">
      <dgm:prSet presAssocID="{A2554E74-5A50-46BB-B048-BDCB0C855495}" presName="node" presStyleLbl="node1" presStyleIdx="2" presStyleCnt="5">
        <dgm:presLayoutVars>
          <dgm:bulletEnabled val="1"/>
        </dgm:presLayoutVars>
      </dgm:prSet>
      <dgm:spPr/>
    </dgm:pt>
    <dgm:pt modelId="{E24013DA-8E8E-4068-A9FC-96F732CD5FC7}" type="pres">
      <dgm:prSet presAssocID="{0CEE30E6-3D4A-42ED-BE66-8F253A2D1F58}" presName="sibTrans" presStyleCnt="0"/>
      <dgm:spPr/>
    </dgm:pt>
    <dgm:pt modelId="{B6A0FDCE-B786-4D9E-8135-91B3FAB6F0A5}" type="pres">
      <dgm:prSet presAssocID="{C48AEA51-E2BB-4550-ADE6-C063836C0E4E}" presName="node" presStyleLbl="node1" presStyleIdx="3" presStyleCnt="5">
        <dgm:presLayoutVars>
          <dgm:bulletEnabled val="1"/>
        </dgm:presLayoutVars>
      </dgm:prSet>
      <dgm:spPr/>
    </dgm:pt>
    <dgm:pt modelId="{4E8D125B-7D0D-463D-BE5B-724A0E95120C}" type="pres">
      <dgm:prSet presAssocID="{FF85EADB-174B-49C1-BD5D-0F5E2E98EA2F}" presName="sibTrans" presStyleCnt="0"/>
      <dgm:spPr/>
    </dgm:pt>
    <dgm:pt modelId="{5CD99A24-F38A-4343-A192-2DC0A8C1F74B}" type="pres">
      <dgm:prSet presAssocID="{5593AEED-2883-42BB-93E4-CA82C200D790}" presName="node" presStyleLbl="node1" presStyleIdx="4" presStyleCnt="5">
        <dgm:presLayoutVars>
          <dgm:bulletEnabled val="1"/>
        </dgm:presLayoutVars>
      </dgm:prSet>
      <dgm:spPr/>
    </dgm:pt>
  </dgm:ptLst>
  <dgm:cxnLst>
    <dgm:cxn modelId="{D284BB0C-48F9-49D3-AB57-4D0E04913829}" type="presOf" srcId="{5593AEED-2883-42BB-93E4-CA82C200D790}" destId="{5CD99A24-F38A-4343-A192-2DC0A8C1F74B}" srcOrd="0" destOrd="0" presId="urn:microsoft.com/office/officeart/2005/8/layout/default"/>
    <dgm:cxn modelId="{45724018-FC80-4E64-B24F-B90715828DD6}" type="presOf" srcId="{C48AEA51-E2BB-4550-ADE6-C063836C0E4E}" destId="{B6A0FDCE-B786-4D9E-8135-91B3FAB6F0A5}" srcOrd="0" destOrd="0" presId="urn:microsoft.com/office/officeart/2005/8/layout/default"/>
    <dgm:cxn modelId="{3CADEC32-A5A7-4626-9519-ED1F22750C21}" srcId="{72442BC5-6E48-479A-A5CC-DE90A56FEF10}" destId="{FB9BC448-BAE7-4AAA-83DE-22AE17F246C4}" srcOrd="0" destOrd="0" parTransId="{6224C8D2-D472-4597-8E78-AA516D0B3FB8}" sibTransId="{306575C6-9C9B-471F-8ED2-C74401CFE16A}"/>
    <dgm:cxn modelId="{556BDB40-F6C1-4A96-95DA-EA303706E520}" srcId="{72442BC5-6E48-479A-A5CC-DE90A56FEF10}" destId="{A2554E74-5A50-46BB-B048-BDCB0C855495}" srcOrd="2" destOrd="0" parTransId="{C895798A-34B8-4F4A-9E88-A5EC48B95ADE}" sibTransId="{0CEE30E6-3D4A-42ED-BE66-8F253A2D1F58}"/>
    <dgm:cxn modelId="{72CDCF46-7A85-4C9C-A4C2-672A54FAB51B}" type="presOf" srcId="{A2554E74-5A50-46BB-B048-BDCB0C855495}" destId="{1411E213-F204-4DA8-85CF-34BE1BB4BBD7}" srcOrd="0" destOrd="0" presId="urn:microsoft.com/office/officeart/2005/8/layout/default"/>
    <dgm:cxn modelId="{F99ED169-7786-43B3-923F-455EB13B2D91}" srcId="{72442BC5-6E48-479A-A5CC-DE90A56FEF10}" destId="{458E47A6-65D6-4B0D-B04E-1D846BC93B4A}" srcOrd="1" destOrd="0" parTransId="{A1278052-D27E-4E7D-936E-3E233F3560A4}" sibTransId="{B2541BAE-4B9A-4CBC-89B8-1DCEBE3C059A}"/>
    <dgm:cxn modelId="{BDF0036C-BE7D-4A5C-AD40-100C429F08CB}" type="presOf" srcId="{FB9BC448-BAE7-4AAA-83DE-22AE17F246C4}" destId="{D83D1EDF-1FDB-4DA1-B54D-9D457B5D15FD}" srcOrd="0" destOrd="0" presId="urn:microsoft.com/office/officeart/2005/8/layout/default"/>
    <dgm:cxn modelId="{D0C2FD88-F701-417F-87A8-C712E4128DB9}" type="presOf" srcId="{458E47A6-65D6-4B0D-B04E-1D846BC93B4A}" destId="{29F57E6B-6172-46B0-AE93-5CE72C45E18B}" srcOrd="0" destOrd="0" presId="urn:microsoft.com/office/officeart/2005/8/layout/default"/>
    <dgm:cxn modelId="{F0A9BDD9-66FA-497B-9728-A7B3BE0CAAE7}" type="presOf" srcId="{72442BC5-6E48-479A-A5CC-DE90A56FEF10}" destId="{EBD69E43-9E20-415E-826C-9E73D143680E}" srcOrd="0" destOrd="0" presId="urn:microsoft.com/office/officeart/2005/8/layout/default"/>
    <dgm:cxn modelId="{24FA41EE-0826-44BB-BABD-D31A7C2A3B3F}" srcId="{72442BC5-6E48-479A-A5CC-DE90A56FEF10}" destId="{C48AEA51-E2BB-4550-ADE6-C063836C0E4E}" srcOrd="3" destOrd="0" parTransId="{A5A7F429-493B-49AC-AC39-0ADD0247DAA9}" sibTransId="{FF85EADB-174B-49C1-BD5D-0F5E2E98EA2F}"/>
    <dgm:cxn modelId="{302FFBF9-0629-4F5A-B2BB-9A2824A5A6E5}" srcId="{72442BC5-6E48-479A-A5CC-DE90A56FEF10}" destId="{5593AEED-2883-42BB-93E4-CA82C200D790}" srcOrd="4" destOrd="0" parTransId="{59BADDD7-A97C-46D1-9015-E9A4C1B8849D}" sibTransId="{E72C8AFA-766C-4B32-9D6A-8FBDE731658D}"/>
    <dgm:cxn modelId="{1ADB5535-4DA5-44D1-8190-082D85E9CE1B}" type="presParOf" srcId="{EBD69E43-9E20-415E-826C-9E73D143680E}" destId="{D83D1EDF-1FDB-4DA1-B54D-9D457B5D15FD}" srcOrd="0" destOrd="0" presId="urn:microsoft.com/office/officeart/2005/8/layout/default"/>
    <dgm:cxn modelId="{5984D8D5-7818-418F-9833-3E53214CFD71}" type="presParOf" srcId="{EBD69E43-9E20-415E-826C-9E73D143680E}" destId="{79FAC4E5-3E27-498E-8511-D9B544533F98}" srcOrd="1" destOrd="0" presId="urn:microsoft.com/office/officeart/2005/8/layout/default"/>
    <dgm:cxn modelId="{76C12C09-B119-494F-9E28-2FCC8A81E559}" type="presParOf" srcId="{EBD69E43-9E20-415E-826C-9E73D143680E}" destId="{29F57E6B-6172-46B0-AE93-5CE72C45E18B}" srcOrd="2" destOrd="0" presId="urn:microsoft.com/office/officeart/2005/8/layout/default"/>
    <dgm:cxn modelId="{13AF2D87-D5D8-4815-94AD-1D053489C09C}" type="presParOf" srcId="{EBD69E43-9E20-415E-826C-9E73D143680E}" destId="{5A94FBEB-D269-4408-B172-BFEA52246329}" srcOrd="3" destOrd="0" presId="urn:microsoft.com/office/officeart/2005/8/layout/default"/>
    <dgm:cxn modelId="{BB8DB4A6-1AF4-414B-89A2-0BE865F42592}" type="presParOf" srcId="{EBD69E43-9E20-415E-826C-9E73D143680E}" destId="{1411E213-F204-4DA8-85CF-34BE1BB4BBD7}" srcOrd="4" destOrd="0" presId="urn:microsoft.com/office/officeart/2005/8/layout/default"/>
    <dgm:cxn modelId="{76679B97-46D4-4FA2-84F5-B65CA1E7B260}" type="presParOf" srcId="{EBD69E43-9E20-415E-826C-9E73D143680E}" destId="{E24013DA-8E8E-4068-A9FC-96F732CD5FC7}" srcOrd="5" destOrd="0" presId="urn:microsoft.com/office/officeart/2005/8/layout/default"/>
    <dgm:cxn modelId="{D4E9705F-0DAD-4496-B39C-3DA502386BF4}" type="presParOf" srcId="{EBD69E43-9E20-415E-826C-9E73D143680E}" destId="{B6A0FDCE-B786-4D9E-8135-91B3FAB6F0A5}" srcOrd="6" destOrd="0" presId="urn:microsoft.com/office/officeart/2005/8/layout/default"/>
    <dgm:cxn modelId="{39D4A15A-3187-4BB7-AA2E-E4B7664D3AFD}" type="presParOf" srcId="{EBD69E43-9E20-415E-826C-9E73D143680E}" destId="{4E8D125B-7D0D-463D-BE5B-724A0E95120C}" srcOrd="7" destOrd="0" presId="urn:microsoft.com/office/officeart/2005/8/layout/default"/>
    <dgm:cxn modelId="{FADBB64D-6A9F-4803-960E-9FF4F3C21140}" type="presParOf" srcId="{EBD69E43-9E20-415E-826C-9E73D143680E}" destId="{5CD99A24-F38A-4343-A192-2DC0A8C1F74B}"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70248F-B65C-469A-A0D2-34B382ACEA92}" type="doc">
      <dgm:prSet loTypeId="urn:microsoft.com/office/officeart/2018/2/layout/IconCircle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5BDC0AF4-3419-45BC-AA55-FBD2431E8EDF}">
      <dgm:prSet custT="1"/>
      <dgm:spPr/>
      <dgm:t>
        <a:bodyPr/>
        <a:lstStyle/>
        <a:p>
          <a:pPr>
            <a:lnSpc>
              <a:spcPct val="100000"/>
            </a:lnSpc>
          </a:pPr>
          <a:r>
            <a:rPr lang="en-US" sz="1800" dirty="0"/>
            <a:t>Common online threats such as phishing, malware, and identity theft.</a:t>
          </a:r>
        </a:p>
      </dgm:t>
    </dgm:pt>
    <dgm:pt modelId="{533C5FD0-CC44-404E-82F1-40DC2E142B68}" type="parTrans" cxnId="{41EAEDE2-68EF-44C2-8B00-3F561632C454}">
      <dgm:prSet/>
      <dgm:spPr/>
      <dgm:t>
        <a:bodyPr/>
        <a:lstStyle/>
        <a:p>
          <a:endParaRPr lang="en-US"/>
        </a:p>
      </dgm:t>
    </dgm:pt>
    <dgm:pt modelId="{7235F241-9E61-4DD8-8E90-ABF240EBDA0D}" type="sibTrans" cxnId="{41EAEDE2-68EF-44C2-8B00-3F561632C454}">
      <dgm:prSet/>
      <dgm:spPr/>
      <dgm:t>
        <a:bodyPr/>
        <a:lstStyle/>
        <a:p>
          <a:pPr>
            <a:lnSpc>
              <a:spcPct val="100000"/>
            </a:lnSpc>
          </a:pPr>
          <a:endParaRPr lang="en-US"/>
        </a:p>
      </dgm:t>
    </dgm:pt>
    <dgm:pt modelId="{0B1A24A7-F271-45E4-96BB-D41389E9DF78}">
      <dgm:prSet custT="1"/>
      <dgm:spPr/>
      <dgm:t>
        <a:bodyPr/>
        <a:lstStyle/>
        <a:p>
          <a:pPr>
            <a:lnSpc>
              <a:spcPct val="100000"/>
            </a:lnSpc>
          </a:pPr>
          <a:r>
            <a:rPr lang="en-US" sz="1800" dirty="0"/>
            <a:t>Phishing is a type of online scam where attackers impersonate a legitimate organization (like a bank, social media site, or even a trusted contact) to trick you into sharing sensitive information.</a:t>
          </a:r>
        </a:p>
      </dgm:t>
    </dgm:pt>
    <dgm:pt modelId="{5697287F-BFCF-4704-A641-1249DB353E38}" type="parTrans" cxnId="{CCCD397B-0CBF-480C-96C8-8936EEBD2162}">
      <dgm:prSet/>
      <dgm:spPr/>
      <dgm:t>
        <a:bodyPr/>
        <a:lstStyle/>
        <a:p>
          <a:endParaRPr lang="en-US"/>
        </a:p>
      </dgm:t>
    </dgm:pt>
    <dgm:pt modelId="{E10624BB-EAB1-4EF4-B12F-639C23D65404}" type="sibTrans" cxnId="{CCCD397B-0CBF-480C-96C8-8936EEBD2162}">
      <dgm:prSet/>
      <dgm:spPr/>
      <dgm:t>
        <a:bodyPr/>
        <a:lstStyle/>
        <a:p>
          <a:pPr>
            <a:lnSpc>
              <a:spcPct val="100000"/>
            </a:lnSpc>
          </a:pPr>
          <a:endParaRPr lang="en-US"/>
        </a:p>
      </dgm:t>
    </dgm:pt>
    <dgm:pt modelId="{946F1DB3-0A1E-44F9-8727-5C997B24CBB1}">
      <dgm:prSet custT="1"/>
      <dgm:spPr/>
      <dgm:t>
        <a:bodyPr/>
        <a:lstStyle/>
        <a:p>
          <a:pPr>
            <a:lnSpc>
              <a:spcPct val="100000"/>
            </a:lnSpc>
          </a:pPr>
          <a:r>
            <a:rPr lang="en-US" sz="1800" dirty="0"/>
            <a:t>Malware (short for "malicious software") is software that’s designed to harm or exploit any device, network, or service.</a:t>
          </a:r>
        </a:p>
      </dgm:t>
    </dgm:pt>
    <dgm:pt modelId="{04AD9F01-6247-4C9C-8183-2E9679ECD588}" type="parTrans" cxnId="{90301B44-8392-44C2-BD10-B2873D84B255}">
      <dgm:prSet/>
      <dgm:spPr/>
      <dgm:t>
        <a:bodyPr/>
        <a:lstStyle/>
        <a:p>
          <a:endParaRPr lang="en-US"/>
        </a:p>
      </dgm:t>
    </dgm:pt>
    <dgm:pt modelId="{A5BEA7AC-D285-4CFE-8AAA-F039E24213AA}" type="sibTrans" cxnId="{90301B44-8392-44C2-BD10-B2873D84B255}">
      <dgm:prSet/>
      <dgm:spPr/>
      <dgm:t>
        <a:bodyPr/>
        <a:lstStyle/>
        <a:p>
          <a:pPr>
            <a:lnSpc>
              <a:spcPct val="100000"/>
            </a:lnSpc>
          </a:pPr>
          <a:endParaRPr lang="en-US"/>
        </a:p>
      </dgm:t>
    </dgm:pt>
    <dgm:pt modelId="{DC62B3C3-0E4E-4AA4-AAB1-AAEAC00A1F9B}">
      <dgm:prSet custT="1"/>
      <dgm:spPr/>
      <dgm:t>
        <a:bodyPr/>
        <a:lstStyle/>
        <a:p>
          <a:pPr>
            <a:lnSpc>
              <a:spcPct val="100000"/>
            </a:lnSpc>
          </a:pPr>
          <a:r>
            <a:rPr lang="en-US" sz="1800" dirty="0"/>
            <a:t>Identity theft happens when someone uses your personal information (like your name, Social Security number, or credit card details) without your permission, often to commit fraud or theft.</a:t>
          </a:r>
        </a:p>
      </dgm:t>
    </dgm:pt>
    <dgm:pt modelId="{D073118F-A97D-4EF3-A76E-88CEF82D42DD}" type="parTrans" cxnId="{ABB90C1B-3CBE-41A3-9F37-21A59E3A37E5}">
      <dgm:prSet/>
      <dgm:spPr/>
      <dgm:t>
        <a:bodyPr/>
        <a:lstStyle/>
        <a:p>
          <a:endParaRPr lang="en-US"/>
        </a:p>
      </dgm:t>
    </dgm:pt>
    <dgm:pt modelId="{16F5A2B6-C2A7-4B18-B80E-C6895F6306EE}" type="sibTrans" cxnId="{ABB90C1B-3CBE-41A3-9F37-21A59E3A37E5}">
      <dgm:prSet/>
      <dgm:spPr/>
      <dgm:t>
        <a:bodyPr/>
        <a:lstStyle/>
        <a:p>
          <a:endParaRPr lang="en-US"/>
        </a:p>
      </dgm:t>
    </dgm:pt>
    <dgm:pt modelId="{69EEDA82-3754-459A-A4DF-1002772631F3}" type="pres">
      <dgm:prSet presAssocID="{0D70248F-B65C-469A-A0D2-34B382ACEA92}" presName="root" presStyleCnt="0">
        <dgm:presLayoutVars>
          <dgm:dir/>
          <dgm:resizeHandles val="exact"/>
        </dgm:presLayoutVars>
      </dgm:prSet>
      <dgm:spPr/>
    </dgm:pt>
    <dgm:pt modelId="{DE067DA1-1BC8-4B3F-8976-25CBE65C713C}" type="pres">
      <dgm:prSet presAssocID="{0D70248F-B65C-469A-A0D2-34B382ACEA92}" presName="container" presStyleCnt="0">
        <dgm:presLayoutVars>
          <dgm:dir/>
          <dgm:resizeHandles val="exact"/>
        </dgm:presLayoutVars>
      </dgm:prSet>
      <dgm:spPr/>
    </dgm:pt>
    <dgm:pt modelId="{36C07676-8CC0-491A-B8BB-74605AD59630}" type="pres">
      <dgm:prSet presAssocID="{5BDC0AF4-3419-45BC-AA55-FBD2431E8EDF}" presName="compNode" presStyleCnt="0"/>
      <dgm:spPr/>
    </dgm:pt>
    <dgm:pt modelId="{D9E1E8A4-5C54-42D1-A4F7-28844363598B}" type="pres">
      <dgm:prSet presAssocID="{5BDC0AF4-3419-45BC-AA55-FBD2431E8EDF}" presName="iconBgRect" presStyleLbl="bgShp" presStyleIdx="0" presStyleCnt="4"/>
      <dgm:spPr/>
    </dgm:pt>
    <dgm:pt modelId="{52D7C8A3-F0F7-426C-90AB-28D189435467}" type="pres">
      <dgm:prSet presAssocID="{5BDC0AF4-3419-45BC-AA55-FBD2431E8EDF}"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Programmer"/>
        </a:ext>
      </dgm:extLst>
    </dgm:pt>
    <dgm:pt modelId="{00076ECD-D59A-4DA6-8E56-A6EDCA66C898}" type="pres">
      <dgm:prSet presAssocID="{5BDC0AF4-3419-45BC-AA55-FBD2431E8EDF}" presName="spaceRect" presStyleCnt="0"/>
      <dgm:spPr/>
    </dgm:pt>
    <dgm:pt modelId="{C9F6FA85-BEA2-458E-8F35-E825E2A0D695}" type="pres">
      <dgm:prSet presAssocID="{5BDC0AF4-3419-45BC-AA55-FBD2431E8EDF}" presName="textRect" presStyleLbl="revTx" presStyleIdx="0" presStyleCnt="4">
        <dgm:presLayoutVars>
          <dgm:chMax val="1"/>
          <dgm:chPref val="1"/>
        </dgm:presLayoutVars>
      </dgm:prSet>
      <dgm:spPr/>
    </dgm:pt>
    <dgm:pt modelId="{E8D78A1A-2498-4854-9A2C-DD8B75334732}" type="pres">
      <dgm:prSet presAssocID="{7235F241-9E61-4DD8-8E90-ABF240EBDA0D}" presName="sibTrans" presStyleLbl="sibTrans2D1" presStyleIdx="0" presStyleCnt="0"/>
      <dgm:spPr/>
    </dgm:pt>
    <dgm:pt modelId="{77994D72-BF2D-4F81-82AE-55DB1FFA94C2}" type="pres">
      <dgm:prSet presAssocID="{0B1A24A7-F271-45E4-96BB-D41389E9DF78}" presName="compNode" presStyleCnt="0"/>
      <dgm:spPr/>
    </dgm:pt>
    <dgm:pt modelId="{DA981986-0F1A-436D-B0F2-844A5471E3AA}" type="pres">
      <dgm:prSet presAssocID="{0B1A24A7-F271-45E4-96BB-D41389E9DF78}" presName="iconBgRect" presStyleLbl="bgShp" presStyleIdx="1" presStyleCnt="4"/>
      <dgm:spPr/>
    </dgm:pt>
    <dgm:pt modelId="{F2E8A5BE-8A95-4100-9F98-48A32F7A6580}" type="pres">
      <dgm:prSet presAssocID="{0B1A24A7-F271-45E4-96BB-D41389E9DF78}"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ocessor"/>
        </a:ext>
      </dgm:extLst>
    </dgm:pt>
    <dgm:pt modelId="{C6444715-8A66-4E43-BBAA-856A08C3246C}" type="pres">
      <dgm:prSet presAssocID="{0B1A24A7-F271-45E4-96BB-D41389E9DF78}" presName="spaceRect" presStyleCnt="0"/>
      <dgm:spPr/>
    </dgm:pt>
    <dgm:pt modelId="{C828D567-DD31-4B26-9E83-81D299F7050F}" type="pres">
      <dgm:prSet presAssocID="{0B1A24A7-F271-45E4-96BB-D41389E9DF78}" presName="textRect" presStyleLbl="revTx" presStyleIdx="1" presStyleCnt="4">
        <dgm:presLayoutVars>
          <dgm:chMax val="1"/>
          <dgm:chPref val="1"/>
        </dgm:presLayoutVars>
      </dgm:prSet>
      <dgm:spPr/>
    </dgm:pt>
    <dgm:pt modelId="{23404E5A-5D09-4BA4-91BD-0A3E71120743}" type="pres">
      <dgm:prSet presAssocID="{E10624BB-EAB1-4EF4-B12F-639C23D65404}" presName="sibTrans" presStyleLbl="sibTrans2D1" presStyleIdx="0" presStyleCnt="0"/>
      <dgm:spPr/>
    </dgm:pt>
    <dgm:pt modelId="{2E73751B-A4AD-4FE4-BD51-43FF0903F6B8}" type="pres">
      <dgm:prSet presAssocID="{946F1DB3-0A1E-44F9-8727-5C997B24CBB1}" presName="compNode" presStyleCnt="0"/>
      <dgm:spPr/>
    </dgm:pt>
    <dgm:pt modelId="{D6DA61AA-CBB4-4E70-85F3-22CB7CC88316}" type="pres">
      <dgm:prSet presAssocID="{946F1DB3-0A1E-44F9-8727-5C997B24CBB1}" presName="iconBgRect" presStyleLbl="bgShp" presStyleIdx="2" presStyleCnt="4"/>
      <dgm:spPr/>
    </dgm:pt>
    <dgm:pt modelId="{50A76DED-C184-4034-B92E-7BD78A170EB8}" type="pres">
      <dgm:prSet presAssocID="{946F1DB3-0A1E-44F9-8727-5C997B24CBB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Unlock"/>
        </a:ext>
      </dgm:extLst>
    </dgm:pt>
    <dgm:pt modelId="{6ECB04D6-2686-48FE-AF89-FBDD05681DB6}" type="pres">
      <dgm:prSet presAssocID="{946F1DB3-0A1E-44F9-8727-5C997B24CBB1}" presName="spaceRect" presStyleCnt="0"/>
      <dgm:spPr/>
    </dgm:pt>
    <dgm:pt modelId="{05CBE65E-612E-469E-B679-799FC2A7A84E}" type="pres">
      <dgm:prSet presAssocID="{946F1DB3-0A1E-44F9-8727-5C997B24CBB1}" presName="textRect" presStyleLbl="revTx" presStyleIdx="2" presStyleCnt="4">
        <dgm:presLayoutVars>
          <dgm:chMax val="1"/>
          <dgm:chPref val="1"/>
        </dgm:presLayoutVars>
      </dgm:prSet>
      <dgm:spPr/>
    </dgm:pt>
    <dgm:pt modelId="{791FF59C-1C49-4C42-8D9E-65EEE7A7C10E}" type="pres">
      <dgm:prSet presAssocID="{A5BEA7AC-D285-4CFE-8AAA-F039E24213AA}" presName="sibTrans" presStyleLbl="sibTrans2D1" presStyleIdx="0" presStyleCnt="0"/>
      <dgm:spPr/>
    </dgm:pt>
    <dgm:pt modelId="{9F57F840-DA81-4C2A-A775-6DE56BA4C8F0}" type="pres">
      <dgm:prSet presAssocID="{DC62B3C3-0E4E-4AA4-AAB1-AAEAC00A1F9B}" presName="compNode" presStyleCnt="0"/>
      <dgm:spPr/>
    </dgm:pt>
    <dgm:pt modelId="{BD7FA0AB-9020-4A81-90DF-8A1B06A41DDF}" type="pres">
      <dgm:prSet presAssocID="{DC62B3C3-0E4E-4AA4-AAB1-AAEAC00A1F9B}" presName="iconBgRect" presStyleLbl="bgShp" presStyleIdx="3" presStyleCnt="4"/>
      <dgm:spPr/>
    </dgm:pt>
    <dgm:pt modelId="{6EBAE19C-7325-4D02-ABED-BBC34741B1AD}" type="pres">
      <dgm:prSet presAssocID="{DC62B3C3-0E4E-4AA4-AAB1-AAEAC00A1F9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Employee Badge"/>
        </a:ext>
      </dgm:extLst>
    </dgm:pt>
    <dgm:pt modelId="{772F1BBF-559E-452C-83F3-89184BF8B2F2}" type="pres">
      <dgm:prSet presAssocID="{DC62B3C3-0E4E-4AA4-AAB1-AAEAC00A1F9B}" presName="spaceRect" presStyleCnt="0"/>
      <dgm:spPr/>
    </dgm:pt>
    <dgm:pt modelId="{131BB34A-70F7-4E7A-BAEF-3209B10BE6CE}" type="pres">
      <dgm:prSet presAssocID="{DC62B3C3-0E4E-4AA4-AAB1-AAEAC00A1F9B}" presName="textRect" presStyleLbl="revTx" presStyleIdx="3" presStyleCnt="4">
        <dgm:presLayoutVars>
          <dgm:chMax val="1"/>
          <dgm:chPref val="1"/>
        </dgm:presLayoutVars>
      </dgm:prSet>
      <dgm:spPr/>
    </dgm:pt>
  </dgm:ptLst>
  <dgm:cxnLst>
    <dgm:cxn modelId="{8709F219-D78D-4F2D-9611-1EDD2B9D0F50}" type="presOf" srcId="{DC62B3C3-0E4E-4AA4-AAB1-AAEAC00A1F9B}" destId="{131BB34A-70F7-4E7A-BAEF-3209B10BE6CE}" srcOrd="0" destOrd="0" presId="urn:microsoft.com/office/officeart/2018/2/layout/IconCircleList"/>
    <dgm:cxn modelId="{ABB90C1B-3CBE-41A3-9F37-21A59E3A37E5}" srcId="{0D70248F-B65C-469A-A0D2-34B382ACEA92}" destId="{DC62B3C3-0E4E-4AA4-AAB1-AAEAC00A1F9B}" srcOrd="3" destOrd="0" parTransId="{D073118F-A97D-4EF3-A76E-88CEF82D42DD}" sibTransId="{16F5A2B6-C2A7-4B18-B80E-C6895F6306EE}"/>
    <dgm:cxn modelId="{6F025F28-1424-49D7-8263-A7D3FA48AA64}" type="presOf" srcId="{7235F241-9E61-4DD8-8E90-ABF240EBDA0D}" destId="{E8D78A1A-2498-4854-9A2C-DD8B75334732}" srcOrd="0" destOrd="0" presId="urn:microsoft.com/office/officeart/2018/2/layout/IconCircleList"/>
    <dgm:cxn modelId="{26569033-8151-4944-ACF9-4664CEE310A8}" type="presOf" srcId="{A5BEA7AC-D285-4CFE-8AAA-F039E24213AA}" destId="{791FF59C-1C49-4C42-8D9E-65EEE7A7C10E}" srcOrd="0" destOrd="0" presId="urn:microsoft.com/office/officeart/2018/2/layout/IconCircleList"/>
    <dgm:cxn modelId="{90301B44-8392-44C2-BD10-B2873D84B255}" srcId="{0D70248F-B65C-469A-A0D2-34B382ACEA92}" destId="{946F1DB3-0A1E-44F9-8727-5C997B24CBB1}" srcOrd="2" destOrd="0" parTransId="{04AD9F01-6247-4C9C-8183-2E9679ECD588}" sibTransId="{A5BEA7AC-D285-4CFE-8AAA-F039E24213AA}"/>
    <dgm:cxn modelId="{75C2626F-F35C-4769-82B1-FF70C2E85DAB}" type="presOf" srcId="{946F1DB3-0A1E-44F9-8727-5C997B24CBB1}" destId="{05CBE65E-612E-469E-B679-799FC2A7A84E}" srcOrd="0" destOrd="0" presId="urn:microsoft.com/office/officeart/2018/2/layout/IconCircleList"/>
    <dgm:cxn modelId="{D7AA4075-F048-4C8C-8E7B-5C003B66E86D}" type="presOf" srcId="{E10624BB-EAB1-4EF4-B12F-639C23D65404}" destId="{23404E5A-5D09-4BA4-91BD-0A3E71120743}" srcOrd="0" destOrd="0" presId="urn:microsoft.com/office/officeart/2018/2/layout/IconCircleList"/>
    <dgm:cxn modelId="{CCCD397B-0CBF-480C-96C8-8936EEBD2162}" srcId="{0D70248F-B65C-469A-A0D2-34B382ACEA92}" destId="{0B1A24A7-F271-45E4-96BB-D41389E9DF78}" srcOrd="1" destOrd="0" parTransId="{5697287F-BFCF-4704-A641-1249DB353E38}" sibTransId="{E10624BB-EAB1-4EF4-B12F-639C23D65404}"/>
    <dgm:cxn modelId="{B9A5BB80-6D0F-4114-BB10-36079ED4C5D4}" type="presOf" srcId="{5BDC0AF4-3419-45BC-AA55-FBD2431E8EDF}" destId="{C9F6FA85-BEA2-458E-8F35-E825E2A0D695}" srcOrd="0" destOrd="0" presId="urn:microsoft.com/office/officeart/2018/2/layout/IconCircleList"/>
    <dgm:cxn modelId="{7637079A-EB75-4C6F-8AA3-EE781C69E554}" type="presOf" srcId="{0D70248F-B65C-469A-A0D2-34B382ACEA92}" destId="{69EEDA82-3754-459A-A4DF-1002772631F3}" srcOrd="0" destOrd="0" presId="urn:microsoft.com/office/officeart/2018/2/layout/IconCircleList"/>
    <dgm:cxn modelId="{41EAEDE2-68EF-44C2-8B00-3F561632C454}" srcId="{0D70248F-B65C-469A-A0D2-34B382ACEA92}" destId="{5BDC0AF4-3419-45BC-AA55-FBD2431E8EDF}" srcOrd="0" destOrd="0" parTransId="{533C5FD0-CC44-404E-82F1-40DC2E142B68}" sibTransId="{7235F241-9E61-4DD8-8E90-ABF240EBDA0D}"/>
    <dgm:cxn modelId="{D37267E4-2C41-48CA-856C-E01DBC9F84A7}" type="presOf" srcId="{0B1A24A7-F271-45E4-96BB-D41389E9DF78}" destId="{C828D567-DD31-4B26-9E83-81D299F7050F}" srcOrd="0" destOrd="0" presId="urn:microsoft.com/office/officeart/2018/2/layout/IconCircleList"/>
    <dgm:cxn modelId="{C7B50693-A38F-42D2-A4DF-EF77D932D332}" type="presParOf" srcId="{69EEDA82-3754-459A-A4DF-1002772631F3}" destId="{DE067DA1-1BC8-4B3F-8976-25CBE65C713C}" srcOrd="0" destOrd="0" presId="urn:microsoft.com/office/officeart/2018/2/layout/IconCircleList"/>
    <dgm:cxn modelId="{32051DC5-4564-4D92-B9E2-E5766123D98C}" type="presParOf" srcId="{DE067DA1-1BC8-4B3F-8976-25CBE65C713C}" destId="{36C07676-8CC0-491A-B8BB-74605AD59630}" srcOrd="0" destOrd="0" presId="urn:microsoft.com/office/officeart/2018/2/layout/IconCircleList"/>
    <dgm:cxn modelId="{A2CC18F4-A6EF-48FD-B74A-D952AC6E9895}" type="presParOf" srcId="{36C07676-8CC0-491A-B8BB-74605AD59630}" destId="{D9E1E8A4-5C54-42D1-A4F7-28844363598B}" srcOrd="0" destOrd="0" presId="urn:microsoft.com/office/officeart/2018/2/layout/IconCircleList"/>
    <dgm:cxn modelId="{BD00E388-82F5-436F-9185-7BE22C718E65}" type="presParOf" srcId="{36C07676-8CC0-491A-B8BB-74605AD59630}" destId="{52D7C8A3-F0F7-426C-90AB-28D189435467}" srcOrd="1" destOrd="0" presId="urn:microsoft.com/office/officeart/2018/2/layout/IconCircleList"/>
    <dgm:cxn modelId="{A919290C-52D8-4805-A41C-04D9C017E333}" type="presParOf" srcId="{36C07676-8CC0-491A-B8BB-74605AD59630}" destId="{00076ECD-D59A-4DA6-8E56-A6EDCA66C898}" srcOrd="2" destOrd="0" presId="urn:microsoft.com/office/officeart/2018/2/layout/IconCircleList"/>
    <dgm:cxn modelId="{AAA06A7A-26A0-4987-B3B4-CFFEB46140CD}" type="presParOf" srcId="{36C07676-8CC0-491A-B8BB-74605AD59630}" destId="{C9F6FA85-BEA2-458E-8F35-E825E2A0D695}" srcOrd="3" destOrd="0" presId="urn:microsoft.com/office/officeart/2018/2/layout/IconCircleList"/>
    <dgm:cxn modelId="{AC6C1A6A-2FFE-4C1E-B716-12E818395CF8}" type="presParOf" srcId="{DE067DA1-1BC8-4B3F-8976-25CBE65C713C}" destId="{E8D78A1A-2498-4854-9A2C-DD8B75334732}" srcOrd="1" destOrd="0" presId="urn:microsoft.com/office/officeart/2018/2/layout/IconCircleList"/>
    <dgm:cxn modelId="{E5126C0C-E3A7-4314-9504-CFA1CE341C57}" type="presParOf" srcId="{DE067DA1-1BC8-4B3F-8976-25CBE65C713C}" destId="{77994D72-BF2D-4F81-82AE-55DB1FFA94C2}" srcOrd="2" destOrd="0" presId="urn:microsoft.com/office/officeart/2018/2/layout/IconCircleList"/>
    <dgm:cxn modelId="{E8361C78-7263-415F-8D88-D6F609D14391}" type="presParOf" srcId="{77994D72-BF2D-4F81-82AE-55DB1FFA94C2}" destId="{DA981986-0F1A-436D-B0F2-844A5471E3AA}" srcOrd="0" destOrd="0" presId="urn:microsoft.com/office/officeart/2018/2/layout/IconCircleList"/>
    <dgm:cxn modelId="{75302967-9B05-4726-9A24-DBAB4C8C636A}" type="presParOf" srcId="{77994D72-BF2D-4F81-82AE-55DB1FFA94C2}" destId="{F2E8A5BE-8A95-4100-9F98-48A32F7A6580}" srcOrd="1" destOrd="0" presId="urn:microsoft.com/office/officeart/2018/2/layout/IconCircleList"/>
    <dgm:cxn modelId="{C55619BD-0ACE-4492-AD01-F720DD5F5D09}" type="presParOf" srcId="{77994D72-BF2D-4F81-82AE-55DB1FFA94C2}" destId="{C6444715-8A66-4E43-BBAA-856A08C3246C}" srcOrd="2" destOrd="0" presId="urn:microsoft.com/office/officeart/2018/2/layout/IconCircleList"/>
    <dgm:cxn modelId="{28E4DEC7-A317-4566-B3AD-6E181F064205}" type="presParOf" srcId="{77994D72-BF2D-4F81-82AE-55DB1FFA94C2}" destId="{C828D567-DD31-4B26-9E83-81D299F7050F}" srcOrd="3" destOrd="0" presId="urn:microsoft.com/office/officeart/2018/2/layout/IconCircleList"/>
    <dgm:cxn modelId="{F58D418B-0365-4F0B-A655-B2EE153D6735}" type="presParOf" srcId="{DE067DA1-1BC8-4B3F-8976-25CBE65C713C}" destId="{23404E5A-5D09-4BA4-91BD-0A3E71120743}" srcOrd="3" destOrd="0" presId="urn:microsoft.com/office/officeart/2018/2/layout/IconCircleList"/>
    <dgm:cxn modelId="{057C6DCB-9F4B-4DF7-A472-BB3A5B269C6F}" type="presParOf" srcId="{DE067DA1-1BC8-4B3F-8976-25CBE65C713C}" destId="{2E73751B-A4AD-4FE4-BD51-43FF0903F6B8}" srcOrd="4" destOrd="0" presId="urn:microsoft.com/office/officeart/2018/2/layout/IconCircleList"/>
    <dgm:cxn modelId="{F5436C98-EFC5-4838-8498-074BF0CC0186}" type="presParOf" srcId="{2E73751B-A4AD-4FE4-BD51-43FF0903F6B8}" destId="{D6DA61AA-CBB4-4E70-85F3-22CB7CC88316}" srcOrd="0" destOrd="0" presId="urn:microsoft.com/office/officeart/2018/2/layout/IconCircleList"/>
    <dgm:cxn modelId="{6F0E883E-910D-4197-BD10-E05A663E8915}" type="presParOf" srcId="{2E73751B-A4AD-4FE4-BD51-43FF0903F6B8}" destId="{50A76DED-C184-4034-B92E-7BD78A170EB8}" srcOrd="1" destOrd="0" presId="urn:microsoft.com/office/officeart/2018/2/layout/IconCircleList"/>
    <dgm:cxn modelId="{9265B5BC-7663-4195-8D00-053C4DBFEC40}" type="presParOf" srcId="{2E73751B-A4AD-4FE4-BD51-43FF0903F6B8}" destId="{6ECB04D6-2686-48FE-AF89-FBDD05681DB6}" srcOrd="2" destOrd="0" presId="urn:microsoft.com/office/officeart/2018/2/layout/IconCircleList"/>
    <dgm:cxn modelId="{0619CB94-75C1-4F77-A97F-23580C9C2D34}" type="presParOf" srcId="{2E73751B-A4AD-4FE4-BD51-43FF0903F6B8}" destId="{05CBE65E-612E-469E-B679-799FC2A7A84E}" srcOrd="3" destOrd="0" presId="urn:microsoft.com/office/officeart/2018/2/layout/IconCircleList"/>
    <dgm:cxn modelId="{0B014E11-D3A0-4109-A845-4655D201A831}" type="presParOf" srcId="{DE067DA1-1BC8-4B3F-8976-25CBE65C713C}" destId="{791FF59C-1C49-4C42-8D9E-65EEE7A7C10E}" srcOrd="5" destOrd="0" presId="urn:microsoft.com/office/officeart/2018/2/layout/IconCircleList"/>
    <dgm:cxn modelId="{87BEAF1B-474D-437D-883E-222BD4BFB237}" type="presParOf" srcId="{DE067DA1-1BC8-4B3F-8976-25CBE65C713C}" destId="{9F57F840-DA81-4C2A-A775-6DE56BA4C8F0}" srcOrd="6" destOrd="0" presId="urn:microsoft.com/office/officeart/2018/2/layout/IconCircleList"/>
    <dgm:cxn modelId="{F37854E4-82BD-4B2D-ACB2-FC5B83F6C0F4}" type="presParOf" srcId="{9F57F840-DA81-4C2A-A775-6DE56BA4C8F0}" destId="{BD7FA0AB-9020-4A81-90DF-8A1B06A41DDF}" srcOrd="0" destOrd="0" presId="urn:microsoft.com/office/officeart/2018/2/layout/IconCircleList"/>
    <dgm:cxn modelId="{B1127EAD-9652-44A4-9C57-C523D753A1AA}" type="presParOf" srcId="{9F57F840-DA81-4C2A-A775-6DE56BA4C8F0}" destId="{6EBAE19C-7325-4D02-ABED-BBC34741B1AD}" srcOrd="1" destOrd="0" presId="urn:microsoft.com/office/officeart/2018/2/layout/IconCircleList"/>
    <dgm:cxn modelId="{BC2A6140-B5BC-4A5F-B8BD-64489E4741EB}" type="presParOf" srcId="{9F57F840-DA81-4C2A-A775-6DE56BA4C8F0}" destId="{772F1BBF-559E-452C-83F3-89184BF8B2F2}" srcOrd="2" destOrd="0" presId="urn:microsoft.com/office/officeart/2018/2/layout/IconCircleList"/>
    <dgm:cxn modelId="{EF4E1703-B240-483C-8E20-3F2E510E480A}" type="presParOf" srcId="{9F57F840-DA81-4C2A-A775-6DE56BA4C8F0}" destId="{131BB34A-70F7-4E7A-BAEF-3209B10BE6CE}"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42888A-7270-4A04-B72F-71818AE22A12}"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5EB3C7EA-4D72-4E6A-94FF-27F241059EDD}">
      <dgm:prSet custT="1"/>
      <dgm:spPr/>
      <dgm:t>
        <a:bodyPr/>
        <a:lstStyle/>
        <a:p>
          <a:r>
            <a:rPr lang="en-US" sz="1800" dirty="0"/>
            <a:t>Phishing attempts often come in the form of fake emails, text messages, or websites designed to look real. They usually ask you to provide login details, verify your account, or click on a link.</a:t>
          </a:r>
        </a:p>
      </dgm:t>
    </dgm:pt>
    <dgm:pt modelId="{F65FE8EC-7296-49BF-AC79-88FA2898F577}" type="parTrans" cxnId="{65A3B9B9-F278-4CC0-AE33-99177A406C77}">
      <dgm:prSet/>
      <dgm:spPr/>
      <dgm:t>
        <a:bodyPr/>
        <a:lstStyle/>
        <a:p>
          <a:endParaRPr lang="en-US"/>
        </a:p>
      </dgm:t>
    </dgm:pt>
    <dgm:pt modelId="{5EAC0D98-3ABF-4DDD-AF31-5773476C7FC2}" type="sibTrans" cxnId="{65A3B9B9-F278-4CC0-AE33-99177A406C77}">
      <dgm:prSet/>
      <dgm:spPr/>
      <dgm:t>
        <a:bodyPr/>
        <a:lstStyle/>
        <a:p>
          <a:endParaRPr lang="en-US"/>
        </a:p>
      </dgm:t>
    </dgm:pt>
    <dgm:pt modelId="{249524B1-3627-4B30-A8CA-B2221D3687A0}">
      <dgm:prSet custT="1"/>
      <dgm:spPr/>
      <dgm:t>
        <a:bodyPr/>
        <a:lstStyle/>
        <a:p>
          <a:r>
            <a:rPr lang="en-US" sz="1800" dirty="0"/>
            <a:t>Malware can be installed on your device in many ways—through email attachments, downloads from sketchy websites, or even hidden in ads. Once installed, it can monitor your activities, steal data, or even lock you out of your device.</a:t>
          </a:r>
        </a:p>
      </dgm:t>
    </dgm:pt>
    <dgm:pt modelId="{65DC16DF-50F1-4101-A0DE-730A63ECFEA9}" type="parTrans" cxnId="{EFF4C1CA-0887-4B78-A326-1C756133199F}">
      <dgm:prSet/>
      <dgm:spPr/>
      <dgm:t>
        <a:bodyPr/>
        <a:lstStyle/>
        <a:p>
          <a:endParaRPr lang="en-US"/>
        </a:p>
      </dgm:t>
    </dgm:pt>
    <dgm:pt modelId="{F460877B-F2AE-42A0-81AD-BA578907F509}" type="sibTrans" cxnId="{EFF4C1CA-0887-4B78-A326-1C756133199F}">
      <dgm:prSet/>
      <dgm:spPr/>
      <dgm:t>
        <a:bodyPr/>
        <a:lstStyle/>
        <a:p>
          <a:endParaRPr lang="en-US"/>
        </a:p>
      </dgm:t>
    </dgm:pt>
    <dgm:pt modelId="{EFE8D705-C13B-462E-9987-DD4A2A7E27FE}">
      <dgm:prSet custT="1"/>
      <dgm:spPr/>
      <dgm:t>
        <a:bodyPr/>
        <a:lstStyle/>
        <a:p>
          <a:r>
            <a:rPr lang="en-US" sz="1800" dirty="0"/>
            <a:t>Attackers might obtain your information through phishing, data breaches, or malware, and then use it to open credit accounts, make purchases, or access other personal accounts in your name.</a:t>
          </a:r>
        </a:p>
      </dgm:t>
    </dgm:pt>
    <dgm:pt modelId="{31280F1A-FAED-4561-9D79-4FC1925B5C15}" type="parTrans" cxnId="{0CA41E92-6687-483E-AC98-E8A9DA8F098C}">
      <dgm:prSet/>
      <dgm:spPr/>
      <dgm:t>
        <a:bodyPr/>
        <a:lstStyle/>
        <a:p>
          <a:endParaRPr lang="en-US"/>
        </a:p>
      </dgm:t>
    </dgm:pt>
    <dgm:pt modelId="{BA7256C3-07D6-4052-B095-0ADD3786EC97}" type="sibTrans" cxnId="{0CA41E92-6687-483E-AC98-E8A9DA8F098C}">
      <dgm:prSet/>
      <dgm:spPr/>
      <dgm:t>
        <a:bodyPr/>
        <a:lstStyle/>
        <a:p>
          <a:endParaRPr lang="en-US"/>
        </a:p>
      </dgm:t>
    </dgm:pt>
    <dgm:pt modelId="{E9F37E33-2248-4899-9DCA-2DB93F1829A6}" type="pres">
      <dgm:prSet presAssocID="{BF42888A-7270-4A04-B72F-71818AE22A12}" presName="hierChild1" presStyleCnt="0">
        <dgm:presLayoutVars>
          <dgm:chPref val="1"/>
          <dgm:dir/>
          <dgm:animOne val="branch"/>
          <dgm:animLvl val="lvl"/>
          <dgm:resizeHandles/>
        </dgm:presLayoutVars>
      </dgm:prSet>
      <dgm:spPr/>
    </dgm:pt>
    <dgm:pt modelId="{1AF521ED-52CE-46E4-883D-73C924D17542}" type="pres">
      <dgm:prSet presAssocID="{5EB3C7EA-4D72-4E6A-94FF-27F241059EDD}" presName="hierRoot1" presStyleCnt="0"/>
      <dgm:spPr/>
    </dgm:pt>
    <dgm:pt modelId="{0B51C1B8-D96E-4888-8314-0A4C8FC41E15}" type="pres">
      <dgm:prSet presAssocID="{5EB3C7EA-4D72-4E6A-94FF-27F241059EDD}" presName="composite" presStyleCnt="0"/>
      <dgm:spPr/>
    </dgm:pt>
    <dgm:pt modelId="{18C7E933-603D-4E8D-8F86-19CEB22D4325}" type="pres">
      <dgm:prSet presAssocID="{5EB3C7EA-4D72-4E6A-94FF-27F241059EDD}" presName="background" presStyleLbl="node0" presStyleIdx="0" presStyleCnt="3"/>
      <dgm:spPr/>
    </dgm:pt>
    <dgm:pt modelId="{AABC0A2D-3356-45A4-A832-069B3959A88D}" type="pres">
      <dgm:prSet presAssocID="{5EB3C7EA-4D72-4E6A-94FF-27F241059EDD}" presName="text" presStyleLbl="fgAcc0" presStyleIdx="0" presStyleCnt="3" custScaleX="123705" custScaleY="134681">
        <dgm:presLayoutVars>
          <dgm:chPref val="3"/>
        </dgm:presLayoutVars>
      </dgm:prSet>
      <dgm:spPr/>
    </dgm:pt>
    <dgm:pt modelId="{4FA959AD-2991-4C7E-85CE-A6A395317CB5}" type="pres">
      <dgm:prSet presAssocID="{5EB3C7EA-4D72-4E6A-94FF-27F241059EDD}" presName="hierChild2" presStyleCnt="0"/>
      <dgm:spPr/>
    </dgm:pt>
    <dgm:pt modelId="{E50F3423-EDA1-49C2-AEE5-C88D1B6770C3}" type="pres">
      <dgm:prSet presAssocID="{249524B1-3627-4B30-A8CA-B2221D3687A0}" presName="hierRoot1" presStyleCnt="0"/>
      <dgm:spPr/>
    </dgm:pt>
    <dgm:pt modelId="{69DD5120-FF6D-4627-8044-F59A58EF01A6}" type="pres">
      <dgm:prSet presAssocID="{249524B1-3627-4B30-A8CA-B2221D3687A0}" presName="composite" presStyleCnt="0"/>
      <dgm:spPr/>
    </dgm:pt>
    <dgm:pt modelId="{52A6F6EB-33BE-41E2-A771-AE9E15555ACC}" type="pres">
      <dgm:prSet presAssocID="{249524B1-3627-4B30-A8CA-B2221D3687A0}" presName="background" presStyleLbl="node0" presStyleIdx="1" presStyleCnt="3"/>
      <dgm:spPr/>
    </dgm:pt>
    <dgm:pt modelId="{13038820-794D-43F3-ACCA-C9A7701BD198}" type="pres">
      <dgm:prSet presAssocID="{249524B1-3627-4B30-A8CA-B2221D3687A0}" presName="text" presStyleLbl="fgAcc0" presStyleIdx="1" presStyleCnt="3" custScaleX="134906" custScaleY="141495">
        <dgm:presLayoutVars>
          <dgm:chPref val="3"/>
        </dgm:presLayoutVars>
      </dgm:prSet>
      <dgm:spPr/>
    </dgm:pt>
    <dgm:pt modelId="{75581C68-CC6E-4C8C-8EE4-CAE8050E3A4F}" type="pres">
      <dgm:prSet presAssocID="{249524B1-3627-4B30-A8CA-B2221D3687A0}" presName="hierChild2" presStyleCnt="0"/>
      <dgm:spPr/>
    </dgm:pt>
    <dgm:pt modelId="{A0663225-565A-4686-AE45-67869CECCBA2}" type="pres">
      <dgm:prSet presAssocID="{EFE8D705-C13B-462E-9987-DD4A2A7E27FE}" presName="hierRoot1" presStyleCnt="0"/>
      <dgm:spPr/>
    </dgm:pt>
    <dgm:pt modelId="{55401AC1-4B0F-4448-9CE5-B47A801E884F}" type="pres">
      <dgm:prSet presAssocID="{EFE8D705-C13B-462E-9987-DD4A2A7E27FE}" presName="composite" presStyleCnt="0"/>
      <dgm:spPr/>
    </dgm:pt>
    <dgm:pt modelId="{6A595D7F-F2B8-494A-9E66-C3733B2EA969}" type="pres">
      <dgm:prSet presAssocID="{EFE8D705-C13B-462E-9987-DD4A2A7E27FE}" presName="background" presStyleLbl="node0" presStyleIdx="2" presStyleCnt="3"/>
      <dgm:spPr/>
    </dgm:pt>
    <dgm:pt modelId="{83E51892-855E-41D5-A9A3-336C9C02E1A5}" type="pres">
      <dgm:prSet presAssocID="{EFE8D705-C13B-462E-9987-DD4A2A7E27FE}" presName="text" presStyleLbl="fgAcc0" presStyleIdx="2" presStyleCnt="3" custScaleX="123507" custScaleY="129045">
        <dgm:presLayoutVars>
          <dgm:chPref val="3"/>
        </dgm:presLayoutVars>
      </dgm:prSet>
      <dgm:spPr/>
    </dgm:pt>
    <dgm:pt modelId="{5766D4A0-8355-47C9-844F-23780716A2EE}" type="pres">
      <dgm:prSet presAssocID="{EFE8D705-C13B-462E-9987-DD4A2A7E27FE}" presName="hierChild2" presStyleCnt="0"/>
      <dgm:spPr/>
    </dgm:pt>
  </dgm:ptLst>
  <dgm:cxnLst>
    <dgm:cxn modelId="{BC354C2E-3E3E-4BDB-BEA0-B4F622CDE0FD}" type="presOf" srcId="{EFE8D705-C13B-462E-9987-DD4A2A7E27FE}" destId="{83E51892-855E-41D5-A9A3-336C9C02E1A5}" srcOrd="0" destOrd="0" presId="urn:microsoft.com/office/officeart/2005/8/layout/hierarchy1"/>
    <dgm:cxn modelId="{27E1AD39-07E4-4B88-AEF6-366E05C02D30}" type="presOf" srcId="{5EB3C7EA-4D72-4E6A-94FF-27F241059EDD}" destId="{AABC0A2D-3356-45A4-A832-069B3959A88D}" srcOrd="0" destOrd="0" presId="urn:microsoft.com/office/officeart/2005/8/layout/hierarchy1"/>
    <dgm:cxn modelId="{0CA41E92-6687-483E-AC98-E8A9DA8F098C}" srcId="{BF42888A-7270-4A04-B72F-71818AE22A12}" destId="{EFE8D705-C13B-462E-9987-DD4A2A7E27FE}" srcOrd="2" destOrd="0" parTransId="{31280F1A-FAED-4561-9D79-4FC1925B5C15}" sibTransId="{BA7256C3-07D6-4052-B095-0ADD3786EC97}"/>
    <dgm:cxn modelId="{65A3B9B9-F278-4CC0-AE33-99177A406C77}" srcId="{BF42888A-7270-4A04-B72F-71818AE22A12}" destId="{5EB3C7EA-4D72-4E6A-94FF-27F241059EDD}" srcOrd="0" destOrd="0" parTransId="{F65FE8EC-7296-49BF-AC79-88FA2898F577}" sibTransId="{5EAC0D98-3ABF-4DDD-AF31-5773476C7FC2}"/>
    <dgm:cxn modelId="{EFF4C1CA-0887-4B78-A326-1C756133199F}" srcId="{BF42888A-7270-4A04-B72F-71818AE22A12}" destId="{249524B1-3627-4B30-A8CA-B2221D3687A0}" srcOrd="1" destOrd="0" parTransId="{65DC16DF-50F1-4101-A0DE-730A63ECFEA9}" sibTransId="{F460877B-F2AE-42A0-81AD-BA578907F509}"/>
    <dgm:cxn modelId="{9515F5CA-5083-4D76-A431-46796404F2F1}" type="presOf" srcId="{249524B1-3627-4B30-A8CA-B2221D3687A0}" destId="{13038820-794D-43F3-ACCA-C9A7701BD198}" srcOrd="0" destOrd="0" presId="urn:microsoft.com/office/officeart/2005/8/layout/hierarchy1"/>
    <dgm:cxn modelId="{0ACC4BD3-4DDE-4453-9EE2-B4A76BF9A8A3}" type="presOf" srcId="{BF42888A-7270-4A04-B72F-71818AE22A12}" destId="{E9F37E33-2248-4899-9DCA-2DB93F1829A6}" srcOrd="0" destOrd="0" presId="urn:microsoft.com/office/officeart/2005/8/layout/hierarchy1"/>
    <dgm:cxn modelId="{07783BB9-B1F5-420C-99C7-98C0783444BB}" type="presParOf" srcId="{E9F37E33-2248-4899-9DCA-2DB93F1829A6}" destId="{1AF521ED-52CE-46E4-883D-73C924D17542}" srcOrd="0" destOrd="0" presId="urn:microsoft.com/office/officeart/2005/8/layout/hierarchy1"/>
    <dgm:cxn modelId="{D5B04DF2-5DAD-40C7-837E-A9591E8B4620}" type="presParOf" srcId="{1AF521ED-52CE-46E4-883D-73C924D17542}" destId="{0B51C1B8-D96E-4888-8314-0A4C8FC41E15}" srcOrd="0" destOrd="0" presId="urn:microsoft.com/office/officeart/2005/8/layout/hierarchy1"/>
    <dgm:cxn modelId="{29BC8DAB-0FF1-42CD-A57E-9908A45BD611}" type="presParOf" srcId="{0B51C1B8-D96E-4888-8314-0A4C8FC41E15}" destId="{18C7E933-603D-4E8D-8F86-19CEB22D4325}" srcOrd="0" destOrd="0" presId="urn:microsoft.com/office/officeart/2005/8/layout/hierarchy1"/>
    <dgm:cxn modelId="{ED470C7B-BB00-44E2-A76F-DF89037CC04A}" type="presParOf" srcId="{0B51C1B8-D96E-4888-8314-0A4C8FC41E15}" destId="{AABC0A2D-3356-45A4-A832-069B3959A88D}" srcOrd="1" destOrd="0" presId="urn:microsoft.com/office/officeart/2005/8/layout/hierarchy1"/>
    <dgm:cxn modelId="{75963E63-C744-414B-A045-85638EA6BA0A}" type="presParOf" srcId="{1AF521ED-52CE-46E4-883D-73C924D17542}" destId="{4FA959AD-2991-4C7E-85CE-A6A395317CB5}" srcOrd="1" destOrd="0" presId="urn:microsoft.com/office/officeart/2005/8/layout/hierarchy1"/>
    <dgm:cxn modelId="{8D0299B0-B8FB-439B-9F81-CB1204B30DD8}" type="presParOf" srcId="{E9F37E33-2248-4899-9DCA-2DB93F1829A6}" destId="{E50F3423-EDA1-49C2-AEE5-C88D1B6770C3}" srcOrd="1" destOrd="0" presId="urn:microsoft.com/office/officeart/2005/8/layout/hierarchy1"/>
    <dgm:cxn modelId="{61B0129B-C0A0-428E-AB0A-99D004769304}" type="presParOf" srcId="{E50F3423-EDA1-49C2-AEE5-C88D1B6770C3}" destId="{69DD5120-FF6D-4627-8044-F59A58EF01A6}" srcOrd="0" destOrd="0" presId="urn:microsoft.com/office/officeart/2005/8/layout/hierarchy1"/>
    <dgm:cxn modelId="{45DD89A8-8199-47A4-8DB8-4601847CA34E}" type="presParOf" srcId="{69DD5120-FF6D-4627-8044-F59A58EF01A6}" destId="{52A6F6EB-33BE-41E2-A771-AE9E15555ACC}" srcOrd="0" destOrd="0" presId="urn:microsoft.com/office/officeart/2005/8/layout/hierarchy1"/>
    <dgm:cxn modelId="{C64981DE-6F10-4EDD-8B67-EF66E78BF201}" type="presParOf" srcId="{69DD5120-FF6D-4627-8044-F59A58EF01A6}" destId="{13038820-794D-43F3-ACCA-C9A7701BD198}" srcOrd="1" destOrd="0" presId="urn:microsoft.com/office/officeart/2005/8/layout/hierarchy1"/>
    <dgm:cxn modelId="{55F49592-B156-4990-8EFA-C78BD019557E}" type="presParOf" srcId="{E50F3423-EDA1-49C2-AEE5-C88D1B6770C3}" destId="{75581C68-CC6E-4C8C-8EE4-CAE8050E3A4F}" srcOrd="1" destOrd="0" presId="urn:microsoft.com/office/officeart/2005/8/layout/hierarchy1"/>
    <dgm:cxn modelId="{C4CB48D1-6C13-4CEB-80F5-1DCB8B09D948}" type="presParOf" srcId="{E9F37E33-2248-4899-9DCA-2DB93F1829A6}" destId="{A0663225-565A-4686-AE45-67869CECCBA2}" srcOrd="2" destOrd="0" presId="urn:microsoft.com/office/officeart/2005/8/layout/hierarchy1"/>
    <dgm:cxn modelId="{E6151F2C-B9C4-46D9-A216-B5BFD12CFB9D}" type="presParOf" srcId="{A0663225-565A-4686-AE45-67869CECCBA2}" destId="{55401AC1-4B0F-4448-9CE5-B47A801E884F}" srcOrd="0" destOrd="0" presId="urn:microsoft.com/office/officeart/2005/8/layout/hierarchy1"/>
    <dgm:cxn modelId="{013373C7-2CF1-470E-8123-CE95FEFC0834}" type="presParOf" srcId="{55401AC1-4B0F-4448-9CE5-B47A801E884F}" destId="{6A595D7F-F2B8-494A-9E66-C3733B2EA969}" srcOrd="0" destOrd="0" presId="urn:microsoft.com/office/officeart/2005/8/layout/hierarchy1"/>
    <dgm:cxn modelId="{F34001AA-0BD9-433D-A0D0-F4BEC2C37FF9}" type="presParOf" srcId="{55401AC1-4B0F-4448-9CE5-B47A801E884F}" destId="{83E51892-855E-41D5-A9A3-336C9C02E1A5}" srcOrd="1" destOrd="0" presId="urn:microsoft.com/office/officeart/2005/8/layout/hierarchy1"/>
    <dgm:cxn modelId="{F193E43F-6D9C-4182-BF7A-1064582888A3}" type="presParOf" srcId="{A0663225-565A-4686-AE45-67869CECCBA2}" destId="{5766D4A0-8355-47C9-844F-23780716A2E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F9B8992-84A2-4DEB-9312-D8A3FE7D0A51}" type="doc">
      <dgm:prSet loTypeId="urn:microsoft.com/office/officeart/2016/7/layout/BasicLinearProcessNumbered" loCatId="process" qsTypeId="urn:microsoft.com/office/officeart/2005/8/quickstyle/simple1" qsCatId="simple" csTypeId="urn:microsoft.com/office/officeart/2005/8/colors/colorful2" csCatId="colorful"/>
      <dgm:spPr/>
      <dgm:t>
        <a:bodyPr/>
        <a:lstStyle/>
        <a:p>
          <a:endParaRPr lang="en-US"/>
        </a:p>
      </dgm:t>
    </dgm:pt>
    <dgm:pt modelId="{ABC3E959-A58D-46ED-B794-1F9881B03D23}">
      <dgm:prSet/>
      <dgm:spPr/>
      <dgm:t>
        <a:bodyPr/>
        <a:lstStyle/>
        <a:p>
          <a:r>
            <a:rPr lang="en-US"/>
            <a:t>Look for signs like misspellings in URLs, unfamiliar email addresses, or requests for sensitive information. Avoid clicking on suspicious links or downloading attachments from unknown senders.</a:t>
          </a:r>
        </a:p>
      </dgm:t>
    </dgm:pt>
    <dgm:pt modelId="{3D106D98-8BAC-4F2E-B832-6E86AFC5ACAE}" type="parTrans" cxnId="{F231DDB8-6B37-47AB-A7C9-C575F7711A8D}">
      <dgm:prSet/>
      <dgm:spPr/>
      <dgm:t>
        <a:bodyPr/>
        <a:lstStyle/>
        <a:p>
          <a:endParaRPr lang="en-US"/>
        </a:p>
      </dgm:t>
    </dgm:pt>
    <dgm:pt modelId="{C75A97F9-65AE-47D3-8936-C19C6A146FE0}" type="sibTrans" cxnId="{F231DDB8-6B37-47AB-A7C9-C575F7711A8D}">
      <dgm:prSet phldrT="1" phldr="0"/>
      <dgm:spPr/>
      <dgm:t>
        <a:bodyPr/>
        <a:lstStyle/>
        <a:p>
          <a:r>
            <a:rPr lang="en-US"/>
            <a:t>1</a:t>
          </a:r>
        </a:p>
      </dgm:t>
    </dgm:pt>
    <dgm:pt modelId="{DB7D9B6E-3AFC-4CFD-B015-0F2C35BDB269}">
      <dgm:prSet/>
      <dgm:spPr/>
      <dgm:t>
        <a:bodyPr/>
        <a:lstStyle/>
        <a:p>
          <a:r>
            <a:rPr lang="en-US"/>
            <a:t>Only download software or files from trusted sources and keep your antivirus software up-to-date. Be cautious of pop-ups or unexpected downloads.</a:t>
          </a:r>
        </a:p>
      </dgm:t>
    </dgm:pt>
    <dgm:pt modelId="{ABDA44DC-67E8-4A10-BC54-F54B76004A29}" type="parTrans" cxnId="{CF4BD482-586B-4E22-B328-368BBD3120CD}">
      <dgm:prSet/>
      <dgm:spPr/>
      <dgm:t>
        <a:bodyPr/>
        <a:lstStyle/>
        <a:p>
          <a:endParaRPr lang="en-US"/>
        </a:p>
      </dgm:t>
    </dgm:pt>
    <dgm:pt modelId="{3083B55A-83DB-4F84-85CF-B84DA044EFDA}" type="sibTrans" cxnId="{CF4BD482-586B-4E22-B328-368BBD3120CD}">
      <dgm:prSet phldrT="2" phldr="0"/>
      <dgm:spPr/>
      <dgm:t>
        <a:bodyPr/>
        <a:lstStyle/>
        <a:p>
          <a:r>
            <a:rPr lang="en-US"/>
            <a:t>2</a:t>
          </a:r>
        </a:p>
      </dgm:t>
    </dgm:pt>
    <dgm:pt modelId="{EDB6E837-FE4D-47CA-B300-A7F06732E8B8}">
      <dgm:prSet/>
      <dgm:spPr/>
      <dgm:t>
        <a:bodyPr/>
        <a:lstStyle/>
        <a:p>
          <a:r>
            <a:rPr lang="en-US"/>
            <a:t>Protect sensitive information, monitor your financial accounts regularly, and be careful about sharing personal data online or over the phone.</a:t>
          </a:r>
        </a:p>
      </dgm:t>
    </dgm:pt>
    <dgm:pt modelId="{5199B307-486F-46ED-A474-C1680C43CBD3}" type="parTrans" cxnId="{635F2E6F-BB93-4067-9FDF-429A6B250D2D}">
      <dgm:prSet/>
      <dgm:spPr/>
      <dgm:t>
        <a:bodyPr/>
        <a:lstStyle/>
        <a:p>
          <a:endParaRPr lang="en-US"/>
        </a:p>
      </dgm:t>
    </dgm:pt>
    <dgm:pt modelId="{E9D62A55-3989-4642-BE96-26A312D3E1B4}" type="sibTrans" cxnId="{635F2E6F-BB93-4067-9FDF-429A6B250D2D}">
      <dgm:prSet phldrT="3" phldr="0"/>
      <dgm:spPr/>
      <dgm:t>
        <a:bodyPr/>
        <a:lstStyle/>
        <a:p>
          <a:r>
            <a:rPr lang="en-US"/>
            <a:t>3</a:t>
          </a:r>
        </a:p>
      </dgm:t>
    </dgm:pt>
    <dgm:pt modelId="{C2A31299-6672-4E57-A7C7-E03B181E327A}" type="pres">
      <dgm:prSet presAssocID="{3F9B8992-84A2-4DEB-9312-D8A3FE7D0A51}" presName="Name0" presStyleCnt="0">
        <dgm:presLayoutVars>
          <dgm:animLvl val="lvl"/>
          <dgm:resizeHandles val="exact"/>
        </dgm:presLayoutVars>
      </dgm:prSet>
      <dgm:spPr/>
    </dgm:pt>
    <dgm:pt modelId="{E1ABB03C-2E09-4ADF-B5CD-DE0AA0C13DF7}" type="pres">
      <dgm:prSet presAssocID="{ABC3E959-A58D-46ED-B794-1F9881B03D23}" presName="compositeNode" presStyleCnt="0">
        <dgm:presLayoutVars>
          <dgm:bulletEnabled val="1"/>
        </dgm:presLayoutVars>
      </dgm:prSet>
      <dgm:spPr/>
    </dgm:pt>
    <dgm:pt modelId="{52C5C5DA-F824-402F-AE9A-2365F92476BE}" type="pres">
      <dgm:prSet presAssocID="{ABC3E959-A58D-46ED-B794-1F9881B03D23}" presName="bgRect" presStyleLbl="bgAccFollowNode1" presStyleIdx="0" presStyleCnt="3"/>
      <dgm:spPr/>
    </dgm:pt>
    <dgm:pt modelId="{B66C21F3-891F-4306-92E8-54AF7CE25CC7}" type="pres">
      <dgm:prSet presAssocID="{C75A97F9-65AE-47D3-8936-C19C6A146FE0}" presName="sibTransNodeCircle" presStyleLbl="alignNode1" presStyleIdx="0" presStyleCnt="6">
        <dgm:presLayoutVars>
          <dgm:chMax val="0"/>
          <dgm:bulletEnabled/>
        </dgm:presLayoutVars>
      </dgm:prSet>
      <dgm:spPr/>
    </dgm:pt>
    <dgm:pt modelId="{B7DF5DF0-A281-4163-95A7-979447051D27}" type="pres">
      <dgm:prSet presAssocID="{ABC3E959-A58D-46ED-B794-1F9881B03D23}" presName="bottomLine" presStyleLbl="alignNode1" presStyleIdx="1" presStyleCnt="6">
        <dgm:presLayoutVars/>
      </dgm:prSet>
      <dgm:spPr/>
    </dgm:pt>
    <dgm:pt modelId="{8E056302-898F-4C2F-94BB-B33AB7B90D0B}" type="pres">
      <dgm:prSet presAssocID="{ABC3E959-A58D-46ED-B794-1F9881B03D23}" presName="nodeText" presStyleLbl="bgAccFollowNode1" presStyleIdx="0" presStyleCnt="3">
        <dgm:presLayoutVars>
          <dgm:bulletEnabled val="1"/>
        </dgm:presLayoutVars>
      </dgm:prSet>
      <dgm:spPr/>
    </dgm:pt>
    <dgm:pt modelId="{3C543743-1EDA-4CF6-BDC8-155886114FAB}" type="pres">
      <dgm:prSet presAssocID="{C75A97F9-65AE-47D3-8936-C19C6A146FE0}" presName="sibTrans" presStyleCnt="0"/>
      <dgm:spPr/>
    </dgm:pt>
    <dgm:pt modelId="{EFCDF93A-437B-4EBD-81CB-F6A810404D40}" type="pres">
      <dgm:prSet presAssocID="{DB7D9B6E-3AFC-4CFD-B015-0F2C35BDB269}" presName="compositeNode" presStyleCnt="0">
        <dgm:presLayoutVars>
          <dgm:bulletEnabled val="1"/>
        </dgm:presLayoutVars>
      </dgm:prSet>
      <dgm:spPr/>
    </dgm:pt>
    <dgm:pt modelId="{0A245ED6-CE4F-4632-8ED2-68FDE81FEC33}" type="pres">
      <dgm:prSet presAssocID="{DB7D9B6E-3AFC-4CFD-B015-0F2C35BDB269}" presName="bgRect" presStyleLbl="bgAccFollowNode1" presStyleIdx="1" presStyleCnt="3"/>
      <dgm:spPr/>
    </dgm:pt>
    <dgm:pt modelId="{19487318-191B-4E3D-A73A-06676FCB3AE8}" type="pres">
      <dgm:prSet presAssocID="{3083B55A-83DB-4F84-85CF-B84DA044EFDA}" presName="sibTransNodeCircle" presStyleLbl="alignNode1" presStyleIdx="2" presStyleCnt="6">
        <dgm:presLayoutVars>
          <dgm:chMax val="0"/>
          <dgm:bulletEnabled/>
        </dgm:presLayoutVars>
      </dgm:prSet>
      <dgm:spPr/>
    </dgm:pt>
    <dgm:pt modelId="{E9D719D1-EEA9-4BAE-BA1C-A69C43054A93}" type="pres">
      <dgm:prSet presAssocID="{DB7D9B6E-3AFC-4CFD-B015-0F2C35BDB269}" presName="bottomLine" presStyleLbl="alignNode1" presStyleIdx="3" presStyleCnt="6">
        <dgm:presLayoutVars/>
      </dgm:prSet>
      <dgm:spPr/>
    </dgm:pt>
    <dgm:pt modelId="{2B733488-E7B5-4DFE-B52F-A1E54C157C4F}" type="pres">
      <dgm:prSet presAssocID="{DB7D9B6E-3AFC-4CFD-B015-0F2C35BDB269}" presName="nodeText" presStyleLbl="bgAccFollowNode1" presStyleIdx="1" presStyleCnt="3">
        <dgm:presLayoutVars>
          <dgm:bulletEnabled val="1"/>
        </dgm:presLayoutVars>
      </dgm:prSet>
      <dgm:spPr/>
    </dgm:pt>
    <dgm:pt modelId="{B211B6D3-55F1-4C0C-804B-236B02DD586B}" type="pres">
      <dgm:prSet presAssocID="{3083B55A-83DB-4F84-85CF-B84DA044EFDA}" presName="sibTrans" presStyleCnt="0"/>
      <dgm:spPr/>
    </dgm:pt>
    <dgm:pt modelId="{D75540FA-A101-4F80-8B67-F6D442A29AA9}" type="pres">
      <dgm:prSet presAssocID="{EDB6E837-FE4D-47CA-B300-A7F06732E8B8}" presName="compositeNode" presStyleCnt="0">
        <dgm:presLayoutVars>
          <dgm:bulletEnabled val="1"/>
        </dgm:presLayoutVars>
      </dgm:prSet>
      <dgm:spPr/>
    </dgm:pt>
    <dgm:pt modelId="{36A5C9BB-8F81-495B-A3B0-D44BA9E7B952}" type="pres">
      <dgm:prSet presAssocID="{EDB6E837-FE4D-47CA-B300-A7F06732E8B8}" presName="bgRect" presStyleLbl="bgAccFollowNode1" presStyleIdx="2" presStyleCnt="3"/>
      <dgm:spPr/>
    </dgm:pt>
    <dgm:pt modelId="{C1359AE8-4AC1-4DB4-BCD6-B86738E4C4B4}" type="pres">
      <dgm:prSet presAssocID="{E9D62A55-3989-4642-BE96-26A312D3E1B4}" presName="sibTransNodeCircle" presStyleLbl="alignNode1" presStyleIdx="4" presStyleCnt="6">
        <dgm:presLayoutVars>
          <dgm:chMax val="0"/>
          <dgm:bulletEnabled/>
        </dgm:presLayoutVars>
      </dgm:prSet>
      <dgm:spPr/>
    </dgm:pt>
    <dgm:pt modelId="{A9E0E5F6-CBD9-4DA7-9ED3-1B04F0E5EAEF}" type="pres">
      <dgm:prSet presAssocID="{EDB6E837-FE4D-47CA-B300-A7F06732E8B8}" presName="bottomLine" presStyleLbl="alignNode1" presStyleIdx="5" presStyleCnt="6">
        <dgm:presLayoutVars/>
      </dgm:prSet>
      <dgm:spPr/>
    </dgm:pt>
    <dgm:pt modelId="{DE802BB1-067F-44E9-AD6D-D0DF189C9CD5}" type="pres">
      <dgm:prSet presAssocID="{EDB6E837-FE4D-47CA-B300-A7F06732E8B8}" presName="nodeText" presStyleLbl="bgAccFollowNode1" presStyleIdx="2" presStyleCnt="3">
        <dgm:presLayoutVars>
          <dgm:bulletEnabled val="1"/>
        </dgm:presLayoutVars>
      </dgm:prSet>
      <dgm:spPr/>
    </dgm:pt>
  </dgm:ptLst>
  <dgm:cxnLst>
    <dgm:cxn modelId="{A0FC0820-D2E2-4742-B1E9-9D724FF7FF5F}" type="presOf" srcId="{DB7D9B6E-3AFC-4CFD-B015-0F2C35BDB269}" destId="{0A245ED6-CE4F-4632-8ED2-68FDE81FEC33}" srcOrd="0" destOrd="0" presId="urn:microsoft.com/office/officeart/2016/7/layout/BasicLinearProcessNumbered"/>
    <dgm:cxn modelId="{925B9535-C90E-4747-B2EC-07EE8FDB8419}" type="presOf" srcId="{3F9B8992-84A2-4DEB-9312-D8A3FE7D0A51}" destId="{C2A31299-6672-4E57-A7C7-E03B181E327A}" srcOrd="0" destOrd="0" presId="urn:microsoft.com/office/officeart/2016/7/layout/BasicLinearProcessNumbered"/>
    <dgm:cxn modelId="{4B510745-6899-459A-BF49-A080DE52306E}" type="presOf" srcId="{3083B55A-83DB-4F84-85CF-B84DA044EFDA}" destId="{19487318-191B-4E3D-A73A-06676FCB3AE8}" srcOrd="0" destOrd="0" presId="urn:microsoft.com/office/officeart/2016/7/layout/BasicLinearProcessNumbered"/>
    <dgm:cxn modelId="{635F2E6F-BB93-4067-9FDF-429A6B250D2D}" srcId="{3F9B8992-84A2-4DEB-9312-D8A3FE7D0A51}" destId="{EDB6E837-FE4D-47CA-B300-A7F06732E8B8}" srcOrd="2" destOrd="0" parTransId="{5199B307-486F-46ED-A474-C1680C43CBD3}" sibTransId="{E9D62A55-3989-4642-BE96-26A312D3E1B4}"/>
    <dgm:cxn modelId="{CF4BD482-586B-4E22-B328-368BBD3120CD}" srcId="{3F9B8992-84A2-4DEB-9312-D8A3FE7D0A51}" destId="{DB7D9B6E-3AFC-4CFD-B015-0F2C35BDB269}" srcOrd="1" destOrd="0" parTransId="{ABDA44DC-67E8-4A10-BC54-F54B76004A29}" sibTransId="{3083B55A-83DB-4F84-85CF-B84DA044EFDA}"/>
    <dgm:cxn modelId="{E5A6338E-822F-4AAF-883F-AEFFCCEAF37A}" type="presOf" srcId="{ABC3E959-A58D-46ED-B794-1F9881B03D23}" destId="{52C5C5DA-F824-402F-AE9A-2365F92476BE}" srcOrd="0" destOrd="0" presId="urn:microsoft.com/office/officeart/2016/7/layout/BasicLinearProcessNumbered"/>
    <dgm:cxn modelId="{E2F23793-CF8E-4C7E-AA28-0AD96D070446}" type="presOf" srcId="{E9D62A55-3989-4642-BE96-26A312D3E1B4}" destId="{C1359AE8-4AC1-4DB4-BCD6-B86738E4C4B4}" srcOrd="0" destOrd="0" presId="urn:microsoft.com/office/officeart/2016/7/layout/BasicLinearProcessNumbered"/>
    <dgm:cxn modelId="{EBCAD4A0-642B-4781-B3C9-BD20B45669F3}" type="presOf" srcId="{EDB6E837-FE4D-47CA-B300-A7F06732E8B8}" destId="{36A5C9BB-8F81-495B-A3B0-D44BA9E7B952}" srcOrd="0" destOrd="0" presId="urn:microsoft.com/office/officeart/2016/7/layout/BasicLinearProcessNumbered"/>
    <dgm:cxn modelId="{1FCBAAA4-73A7-49E9-8F44-2F19275D2802}" type="presOf" srcId="{ABC3E959-A58D-46ED-B794-1F9881B03D23}" destId="{8E056302-898F-4C2F-94BB-B33AB7B90D0B}" srcOrd="1" destOrd="0" presId="urn:microsoft.com/office/officeart/2016/7/layout/BasicLinearProcessNumbered"/>
    <dgm:cxn modelId="{F231DDB8-6B37-47AB-A7C9-C575F7711A8D}" srcId="{3F9B8992-84A2-4DEB-9312-D8A3FE7D0A51}" destId="{ABC3E959-A58D-46ED-B794-1F9881B03D23}" srcOrd="0" destOrd="0" parTransId="{3D106D98-8BAC-4F2E-B832-6E86AFC5ACAE}" sibTransId="{C75A97F9-65AE-47D3-8936-C19C6A146FE0}"/>
    <dgm:cxn modelId="{C35893BD-0E8E-41A6-9FC6-F9804BD7E8B4}" type="presOf" srcId="{DB7D9B6E-3AFC-4CFD-B015-0F2C35BDB269}" destId="{2B733488-E7B5-4DFE-B52F-A1E54C157C4F}" srcOrd="1" destOrd="0" presId="urn:microsoft.com/office/officeart/2016/7/layout/BasicLinearProcessNumbered"/>
    <dgm:cxn modelId="{201AC6C5-306E-4714-BFE0-18D0456A2510}" type="presOf" srcId="{EDB6E837-FE4D-47CA-B300-A7F06732E8B8}" destId="{DE802BB1-067F-44E9-AD6D-D0DF189C9CD5}" srcOrd="1" destOrd="0" presId="urn:microsoft.com/office/officeart/2016/7/layout/BasicLinearProcessNumbered"/>
    <dgm:cxn modelId="{4B2035FE-1793-4A30-B063-E185C499D77B}" type="presOf" srcId="{C75A97F9-65AE-47D3-8936-C19C6A146FE0}" destId="{B66C21F3-891F-4306-92E8-54AF7CE25CC7}" srcOrd="0" destOrd="0" presId="urn:microsoft.com/office/officeart/2016/7/layout/BasicLinearProcessNumbered"/>
    <dgm:cxn modelId="{A7ADA851-0221-4EDA-8EAC-9AD5B36DD297}" type="presParOf" srcId="{C2A31299-6672-4E57-A7C7-E03B181E327A}" destId="{E1ABB03C-2E09-4ADF-B5CD-DE0AA0C13DF7}" srcOrd="0" destOrd="0" presId="urn:microsoft.com/office/officeart/2016/7/layout/BasicLinearProcessNumbered"/>
    <dgm:cxn modelId="{AA744AEF-528E-43FD-AA95-F08BEA0F89CB}" type="presParOf" srcId="{E1ABB03C-2E09-4ADF-B5CD-DE0AA0C13DF7}" destId="{52C5C5DA-F824-402F-AE9A-2365F92476BE}" srcOrd="0" destOrd="0" presId="urn:microsoft.com/office/officeart/2016/7/layout/BasicLinearProcessNumbered"/>
    <dgm:cxn modelId="{F41C7646-997F-41E6-B2AD-76364EC835D9}" type="presParOf" srcId="{E1ABB03C-2E09-4ADF-B5CD-DE0AA0C13DF7}" destId="{B66C21F3-891F-4306-92E8-54AF7CE25CC7}" srcOrd="1" destOrd="0" presId="urn:microsoft.com/office/officeart/2016/7/layout/BasicLinearProcessNumbered"/>
    <dgm:cxn modelId="{542F6422-96AF-4E3D-B963-AF17D25E9C40}" type="presParOf" srcId="{E1ABB03C-2E09-4ADF-B5CD-DE0AA0C13DF7}" destId="{B7DF5DF0-A281-4163-95A7-979447051D27}" srcOrd="2" destOrd="0" presId="urn:microsoft.com/office/officeart/2016/7/layout/BasicLinearProcessNumbered"/>
    <dgm:cxn modelId="{A5E1C1FF-7D6A-4788-ABBB-5F1B64CDCF49}" type="presParOf" srcId="{E1ABB03C-2E09-4ADF-B5CD-DE0AA0C13DF7}" destId="{8E056302-898F-4C2F-94BB-B33AB7B90D0B}" srcOrd="3" destOrd="0" presId="urn:microsoft.com/office/officeart/2016/7/layout/BasicLinearProcessNumbered"/>
    <dgm:cxn modelId="{9667E810-485F-42BF-9E44-F6B02FC4118C}" type="presParOf" srcId="{C2A31299-6672-4E57-A7C7-E03B181E327A}" destId="{3C543743-1EDA-4CF6-BDC8-155886114FAB}" srcOrd="1" destOrd="0" presId="urn:microsoft.com/office/officeart/2016/7/layout/BasicLinearProcessNumbered"/>
    <dgm:cxn modelId="{88FBC5E7-C110-4903-BF9F-7D245C497008}" type="presParOf" srcId="{C2A31299-6672-4E57-A7C7-E03B181E327A}" destId="{EFCDF93A-437B-4EBD-81CB-F6A810404D40}" srcOrd="2" destOrd="0" presId="urn:microsoft.com/office/officeart/2016/7/layout/BasicLinearProcessNumbered"/>
    <dgm:cxn modelId="{A1ACC262-A71E-4F9B-A26A-67DC11610985}" type="presParOf" srcId="{EFCDF93A-437B-4EBD-81CB-F6A810404D40}" destId="{0A245ED6-CE4F-4632-8ED2-68FDE81FEC33}" srcOrd="0" destOrd="0" presId="urn:microsoft.com/office/officeart/2016/7/layout/BasicLinearProcessNumbered"/>
    <dgm:cxn modelId="{F79D63A3-DC2D-46B7-BF04-AA0018B8283E}" type="presParOf" srcId="{EFCDF93A-437B-4EBD-81CB-F6A810404D40}" destId="{19487318-191B-4E3D-A73A-06676FCB3AE8}" srcOrd="1" destOrd="0" presId="urn:microsoft.com/office/officeart/2016/7/layout/BasicLinearProcessNumbered"/>
    <dgm:cxn modelId="{D84CCEBF-4898-4F77-8D50-C28D6792C687}" type="presParOf" srcId="{EFCDF93A-437B-4EBD-81CB-F6A810404D40}" destId="{E9D719D1-EEA9-4BAE-BA1C-A69C43054A93}" srcOrd="2" destOrd="0" presId="urn:microsoft.com/office/officeart/2016/7/layout/BasicLinearProcessNumbered"/>
    <dgm:cxn modelId="{F89D5E99-8767-471F-9BC4-83B460635263}" type="presParOf" srcId="{EFCDF93A-437B-4EBD-81CB-F6A810404D40}" destId="{2B733488-E7B5-4DFE-B52F-A1E54C157C4F}" srcOrd="3" destOrd="0" presId="urn:microsoft.com/office/officeart/2016/7/layout/BasicLinearProcessNumbered"/>
    <dgm:cxn modelId="{323B37AF-9BD1-478D-8D3C-67E5D169E0BF}" type="presParOf" srcId="{C2A31299-6672-4E57-A7C7-E03B181E327A}" destId="{B211B6D3-55F1-4C0C-804B-236B02DD586B}" srcOrd="3" destOrd="0" presId="urn:microsoft.com/office/officeart/2016/7/layout/BasicLinearProcessNumbered"/>
    <dgm:cxn modelId="{48C70FA0-24E0-4B56-8C9D-354CECE57AEE}" type="presParOf" srcId="{C2A31299-6672-4E57-A7C7-E03B181E327A}" destId="{D75540FA-A101-4F80-8B67-F6D442A29AA9}" srcOrd="4" destOrd="0" presId="urn:microsoft.com/office/officeart/2016/7/layout/BasicLinearProcessNumbered"/>
    <dgm:cxn modelId="{802DFDEE-49CB-4E4F-8F8D-C8E68BC88BDE}" type="presParOf" srcId="{D75540FA-A101-4F80-8B67-F6D442A29AA9}" destId="{36A5C9BB-8F81-495B-A3B0-D44BA9E7B952}" srcOrd="0" destOrd="0" presId="urn:microsoft.com/office/officeart/2016/7/layout/BasicLinearProcessNumbered"/>
    <dgm:cxn modelId="{B15AA643-C677-4E95-8E67-1E498369B53C}" type="presParOf" srcId="{D75540FA-A101-4F80-8B67-F6D442A29AA9}" destId="{C1359AE8-4AC1-4DB4-BCD6-B86738E4C4B4}" srcOrd="1" destOrd="0" presId="urn:microsoft.com/office/officeart/2016/7/layout/BasicLinearProcessNumbered"/>
    <dgm:cxn modelId="{1FB61974-CBCA-44E6-9FA4-38036D3EC8E9}" type="presParOf" srcId="{D75540FA-A101-4F80-8B67-F6D442A29AA9}" destId="{A9E0E5F6-CBD9-4DA7-9ED3-1B04F0E5EAEF}" srcOrd="2" destOrd="0" presId="urn:microsoft.com/office/officeart/2016/7/layout/BasicLinearProcessNumbered"/>
    <dgm:cxn modelId="{7B398DE3-CFB0-43AD-9663-0485CCDC3B3C}" type="presParOf" srcId="{D75540FA-A101-4F80-8B67-F6D442A29AA9}" destId="{DE802BB1-067F-44E9-AD6D-D0DF189C9CD5}"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00DAE91-7487-4C8A-890F-7103136CB616}"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83DA1E46-9777-4054-84BE-6335EF7B0872}">
      <dgm:prSet/>
      <dgm:spPr/>
      <dgm:t>
        <a:bodyPr/>
        <a:lstStyle/>
        <a:p>
          <a:r>
            <a:rPr lang="en-US"/>
            <a:t>You’ve won a prize.</a:t>
          </a:r>
        </a:p>
      </dgm:t>
    </dgm:pt>
    <dgm:pt modelId="{E46B7F49-54FF-47FE-A489-1B4216620C0C}" type="parTrans" cxnId="{836603AE-DE3E-4BC6-9EBF-4F2C99AA8E7D}">
      <dgm:prSet/>
      <dgm:spPr/>
      <dgm:t>
        <a:bodyPr/>
        <a:lstStyle/>
        <a:p>
          <a:endParaRPr lang="en-US"/>
        </a:p>
      </dgm:t>
    </dgm:pt>
    <dgm:pt modelId="{493E361C-9F1C-4E0A-9670-AB23B799D383}" type="sibTrans" cxnId="{836603AE-DE3E-4BC6-9EBF-4F2C99AA8E7D}">
      <dgm:prSet/>
      <dgm:spPr/>
      <dgm:t>
        <a:bodyPr/>
        <a:lstStyle/>
        <a:p>
          <a:endParaRPr lang="en-US"/>
        </a:p>
      </dgm:t>
    </dgm:pt>
    <dgm:pt modelId="{03A64887-E756-4A03-965A-02B15CE35DD7}">
      <dgm:prSet/>
      <dgm:spPr/>
      <dgm:t>
        <a:bodyPr/>
        <a:lstStyle/>
        <a:p>
          <a:r>
            <a:rPr lang="en-US"/>
            <a:t>Prompting you to download something.</a:t>
          </a:r>
        </a:p>
      </dgm:t>
    </dgm:pt>
    <dgm:pt modelId="{AF465D34-8B1D-44A3-9008-BB8648457A27}" type="parTrans" cxnId="{F96D48B3-DA25-479D-831E-1D88780CCAAE}">
      <dgm:prSet/>
      <dgm:spPr/>
      <dgm:t>
        <a:bodyPr/>
        <a:lstStyle/>
        <a:p>
          <a:endParaRPr lang="en-US"/>
        </a:p>
      </dgm:t>
    </dgm:pt>
    <dgm:pt modelId="{68032D49-0EE0-4DFC-BDBE-32566D7FEC90}" type="sibTrans" cxnId="{F96D48B3-DA25-479D-831E-1D88780CCAAE}">
      <dgm:prSet/>
      <dgm:spPr/>
      <dgm:t>
        <a:bodyPr/>
        <a:lstStyle/>
        <a:p>
          <a:endParaRPr lang="en-US"/>
        </a:p>
      </dgm:t>
    </dgm:pt>
    <dgm:pt modelId="{E6CFF051-3268-4E78-A0AF-6E7D2980FB21}">
      <dgm:prSet/>
      <dgm:spPr/>
      <dgm:t>
        <a:bodyPr/>
        <a:lstStyle/>
        <a:p>
          <a:r>
            <a:rPr lang="en-US"/>
            <a:t>Headlines that are ambiguous and sensational that encourage you to click to read more are called clickbait.</a:t>
          </a:r>
        </a:p>
      </dgm:t>
    </dgm:pt>
    <dgm:pt modelId="{795D86E5-510D-4E44-A8D8-8CAE2822B033}" type="parTrans" cxnId="{57558687-F1E5-436F-8E62-C71AFF9618AA}">
      <dgm:prSet/>
      <dgm:spPr/>
      <dgm:t>
        <a:bodyPr/>
        <a:lstStyle/>
        <a:p>
          <a:endParaRPr lang="en-US"/>
        </a:p>
      </dgm:t>
    </dgm:pt>
    <dgm:pt modelId="{2324299C-F8CC-428F-8174-0E66195C9D16}" type="sibTrans" cxnId="{57558687-F1E5-436F-8E62-C71AFF9618AA}">
      <dgm:prSet/>
      <dgm:spPr/>
      <dgm:t>
        <a:bodyPr/>
        <a:lstStyle/>
        <a:p>
          <a:endParaRPr lang="en-US"/>
        </a:p>
      </dgm:t>
    </dgm:pt>
    <dgm:pt modelId="{F67A0C32-B879-45F2-BAC7-BE703E11A34C}">
      <dgm:prSet/>
      <dgm:spPr/>
      <dgm:t>
        <a:bodyPr/>
        <a:lstStyle/>
        <a:p>
          <a:r>
            <a:rPr lang="en-US"/>
            <a:t>Online shop or pay bills from your home connection.</a:t>
          </a:r>
        </a:p>
      </dgm:t>
    </dgm:pt>
    <dgm:pt modelId="{37597F72-B058-41B8-8A9A-B4EC633EF068}" type="parTrans" cxnId="{FA4135DD-3D35-43B6-93D1-8495F46CC64B}">
      <dgm:prSet/>
      <dgm:spPr/>
      <dgm:t>
        <a:bodyPr/>
        <a:lstStyle/>
        <a:p>
          <a:endParaRPr lang="en-US"/>
        </a:p>
      </dgm:t>
    </dgm:pt>
    <dgm:pt modelId="{61A2D565-BC74-4CB8-83DC-CB0943A45F22}" type="sibTrans" cxnId="{FA4135DD-3D35-43B6-93D1-8495F46CC64B}">
      <dgm:prSet/>
      <dgm:spPr/>
      <dgm:t>
        <a:bodyPr/>
        <a:lstStyle/>
        <a:p>
          <a:endParaRPr lang="en-US"/>
        </a:p>
      </dgm:t>
    </dgm:pt>
    <dgm:pt modelId="{0AC4C401-B106-4398-A150-A6CED28B08D5}" type="pres">
      <dgm:prSet presAssocID="{100DAE91-7487-4C8A-890F-7103136CB616}" presName="linear" presStyleCnt="0">
        <dgm:presLayoutVars>
          <dgm:animLvl val="lvl"/>
          <dgm:resizeHandles val="exact"/>
        </dgm:presLayoutVars>
      </dgm:prSet>
      <dgm:spPr/>
    </dgm:pt>
    <dgm:pt modelId="{AF1DDE1B-15C7-4C58-9CDF-9E46E778DF99}" type="pres">
      <dgm:prSet presAssocID="{83DA1E46-9777-4054-84BE-6335EF7B0872}" presName="parentText" presStyleLbl="node1" presStyleIdx="0" presStyleCnt="4">
        <dgm:presLayoutVars>
          <dgm:chMax val="0"/>
          <dgm:bulletEnabled val="1"/>
        </dgm:presLayoutVars>
      </dgm:prSet>
      <dgm:spPr/>
    </dgm:pt>
    <dgm:pt modelId="{9EC15095-CBAF-4E5C-AB34-B98836DD9A97}" type="pres">
      <dgm:prSet presAssocID="{493E361C-9F1C-4E0A-9670-AB23B799D383}" presName="spacer" presStyleCnt="0"/>
      <dgm:spPr/>
    </dgm:pt>
    <dgm:pt modelId="{CB0027FE-6EDC-4363-B354-2752CE91B7A5}" type="pres">
      <dgm:prSet presAssocID="{03A64887-E756-4A03-965A-02B15CE35DD7}" presName="parentText" presStyleLbl="node1" presStyleIdx="1" presStyleCnt="4">
        <dgm:presLayoutVars>
          <dgm:chMax val="0"/>
          <dgm:bulletEnabled val="1"/>
        </dgm:presLayoutVars>
      </dgm:prSet>
      <dgm:spPr/>
    </dgm:pt>
    <dgm:pt modelId="{A01CD8B9-D669-44E5-9F08-979C6EEB3D82}" type="pres">
      <dgm:prSet presAssocID="{68032D49-0EE0-4DFC-BDBE-32566D7FEC90}" presName="spacer" presStyleCnt="0"/>
      <dgm:spPr/>
    </dgm:pt>
    <dgm:pt modelId="{D39E1446-9384-4BE6-B733-0AA110291EC1}" type="pres">
      <dgm:prSet presAssocID="{E6CFF051-3268-4E78-A0AF-6E7D2980FB21}" presName="parentText" presStyleLbl="node1" presStyleIdx="2" presStyleCnt="4">
        <dgm:presLayoutVars>
          <dgm:chMax val="0"/>
          <dgm:bulletEnabled val="1"/>
        </dgm:presLayoutVars>
      </dgm:prSet>
      <dgm:spPr/>
    </dgm:pt>
    <dgm:pt modelId="{B958EA65-81B5-406B-BF2F-F69CF74D49F0}" type="pres">
      <dgm:prSet presAssocID="{2324299C-F8CC-428F-8174-0E66195C9D16}" presName="spacer" presStyleCnt="0"/>
      <dgm:spPr/>
    </dgm:pt>
    <dgm:pt modelId="{0DFDC007-30A0-4672-A7D3-76546D0A93A8}" type="pres">
      <dgm:prSet presAssocID="{F67A0C32-B879-45F2-BAC7-BE703E11A34C}" presName="parentText" presStyleLbl="node1" presStyleIdx="3" presStyleCnt="4">
        <dgm:presLayoutVars>
          <dgm:chMax val="0"/>
          <dgm:bulletEnabled val="1"/>
        </dgm:presLayoutVars>
      </dgm:prSet>
      <dgm:spPr/>
    </dgm:pt>
  </dgm:ptLst>
  <dgm:cxnLst>
    <dgm:cxn modelId="{74B3226C-40F5-4182-816F-DD8261F32C7B}" type="presOf" srcId="{E6CFF051-3268-4E78-A0AF-6E7D2980FB21}" destId="{D39E1446-9384-4BE6-B733-0AA110291EC1}" srcOrd="0" destOrd="0" presId="urn:microsoft.com/office/officeart/2005/8/layout/vList2"/>
    <dgm:cxn modelId="{57558687-F1E5-436F-8E62-C71AFF9618AA}" srcId="{100DAE91-7487-4C8A-890F-7103136CB616}" destId="{E6CFF051-3268-4E78-A0AF-6E7D2980FB21}" srcOrd="2" destOrd="0" parTransId="{795D86E5-510D-4E44-A8D8-8CAE2822B033}" sibTransId="{2324299C-F8CC-428F-8174-0E66195C9D16}"/>
    <dgm:cxn modelId="{6ACBBCAB-D715-4BD9-A101-4293CD76EF10}" type="presOf" srcId="{100DAE91-7487-4C8A-890F-7103136CB616}" destId="{0AC4C401-B106-4398-A150-A6CED28B08D5}" srcOrd="0" destOrd="0" presId="urn:microsoft.com/office/officeart/2005/8/layout/vList2"/>
    <dgm:cxn modelId="{836603AE-DE3E-4BC6-9EBF-4F2C99AA8E7D}" srcId="{100DAE91-7487-4C8A-890F-7103136CB616}" destId="{83DA1E46-9777-4054-84BE-6335EF7B0872}" srcOrd="0" destOrd="0" parTransId="{E46B7F49-54FF-47FE-A489-1B4216620C0C}" sibTransId="{493E361C-9F1C-4E0A-9670-AB23B799D383}"/>
    <dgm:cxn modelId="{F96D48B3-DA25-479D-831E-1D88780CCAAE}" srcId="{100DAE91-7487-4C8A-890F-7103136CB616}" destId="{03A64887-E756-4A03-965A-02B15CE35DD7}" srcOrd="1" destOrd="0" parTransId="{AF465D34-8B1D-44A3-9008-BB8648457A27}" sibTransId="{68032D49-0EE0-4DFC-BDBE-32566D7FEC90}"/>
    <dgm:cxn modelId="{FA4B75C1-A622-4ECF-BD9F-CD90D633E07E}" type="presOf" srcId="{03A64887-E756-4A03-965A-02B15CE35DD7}" destId="{CB0027FE-6EDC-4363-B354-2752CE91B7A5}" srcOrd="0" destOrd="0" presId="urn:microsoft.com/office/officeart/2005/8/layout/vList2"/>
    <dgm:cxn modelId="{FA4135DD-3D35-43B6-93D1-8495F46CC64B}" srcId="{100DAE91-7487-4C8A-890F-7103136CB616}" destId="{F67A0C32-B879-45F2-BAC7-BE703E11A34C}" srcOrd="3" destOrd="0" parTransId="{37597F72-B058-41B8-8A9A-B4EC633EF068}" sibTransId="{61A2D565-BC74-4CB8-83DC-CB0943A45F22}"/>
    <dgm:cxn modelId="{6CF048DE-E823-4A28-87A6-BE864F854287}" type="presOf" srcId="{F67A0C32-B879-45F2-BAC7-BE703E11A34C}" destId="{0DFDC007-30A0-4672-A7D3-76546D0A93A8}" srcOrd="0" destOrd="0" presId="urn:microsoft.com/office/officeart/2005/8/layout/vList2"/>
    <dgm:cxn modelId="{B7FC74FA-BBD5-44DA-89BE-E9A10CD2DCEB}" type="presOf" srcId="{83DA1E46-9777-4054-84BE-6335EF7B0872}" destId="{AF1DDE1B-15C7-4C58-9CDF-9E46E778DF99}" srcOrd="0" destOrd="0" presId="urn:microsoft.com/office/officeart/2005/8/layout/vList2"/>
    <dgm:cxn modelId="{BC30457D-725B-45E1-AE1A-94BCC9982709}" type="presParOf" srcId="{0AC4C401-B106-4398-A150-A6CED28B08D5}" destId="{AF1DDE1B-15C7-4C58-9CDF-9E46E778DF99}" srcOrd="0" destOrd="0" presId="urn:microsoft.com/office/officeart/2005/8/layout/vList2"/>
    <dgm:cxn modelId="{B4B5522B-EAF6-4E7A-AC6A-A48921E35B80}" type="presParOf" srcId="{0AC4C401-B106-4398-A150-A6CED28B08D5}" destId="{9EC15095-CBAF-4E5C-AB34-B98836DD9A97}" srcOrd="1" destOrd="0" presId="urn:microsoft.com/office/officeart/2005/8/layout/vList2"/>
    <dgm:cxn modelId="{F0C013E8-2FEE-4C74-9975-E895B09505B9}" type="presParOf" srcId="{0AC4C401-B106-4398-A150-A6CED28B08D5}" destId="{CB0027FE-6EDC-4363-B354-2752CE91B7A5}" srcOrd="2" destOrd="0" presId="urn:microsoft.com/office/officeart/2005/8/layout/vList2"/>
    <dgm:cxn modelId="{54BBCEFC-53CE-4063-B379-8F51E9E76DB1}" type="presParOf" srcId="{0AC4C401-B106-4398-A150-A6CED28B08D5}" destId="{A01CD8B9-D669-44E5-9F08-979C6EEB3D82}" srcOrd="3" destOrd="0" presId="urn:microsoft.com/office/officeart/2005/8/layout/vList2"/>
    <dgm:cxn modelId="{2FB71B12-0DCA-440E-9B98-92E28870420A}" type="presParOf" srcId="{0AC4C401-B106-4398-A150-A6CED28B08D5}" destId="{D39E1446-9384-4BE6-B733-0AA110291EC1}" srcOrd="4" destOrd="0" presId="urn:microsoft.com/office/officeart/2005/8/layout/vList2"/>
    <dgm:cxn modelId="{CA28E34B-D43D-4F2D-B045-B82885863364}" type="presParOf" srcId="{0AC4C401-B106-4398-A150-A6CED28B08D5}" destId="{B958EA65-81B5-406B-BF2F-F69CF74D49F0}" srcOrd="5" destOrd="0" presId="urn:microsoft.com/office/officeart/2005/8/layout/vList2"/>
    <dgm:cxn modelId="{9298A2B0-F5A4-4C59-8875-09955BB33E67}" type="presParOf" srcId="{0AC4C401-B106-4398-A150-A6CED28B08D5}" destId="{0DFDC007-30A0-4672-A7D3-76546D0A93A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83FD890-AE4D-4ED6-A6C7-AE1F4FDDFB65}" type="doc">
      <dgm:prSet loTypeId="urn:microsoft.com/office/officeart/2018/2/layout/IconLabelList" loCatId="icon" qsTypeId="urn:microsoft.com/office/officeart/2005/8/quickstyle/simple1" qsCatId="simple" csTypeId="urn:microsoft.com/office/officeart/2018/5/colors/Iconchunking_neutralbg_colorful1" csCatId="colorful" phldr="1"/>
      <dgm:spPr/>
      <dgm:t>
        <a:bodyPr/>
        <a:lstStyle/>
        <a:p>
          <a:endParaRPr lang="en-US"/>
        </a:p>
      </dgm:t>
    </dgm:pt>
    <dgm:pt modelId="{25750AF6-9D5F-425A-89AF-A88E3C798102}">
      <dgm:prSet custT="1"/>
      <dgm:spPr/>
      <dgm:t>
        <a:bodyPr/>
        <a:lstStyle/>
        <a:p>
          <a:r>
            <a:rPr lang="en-US" sz="2000" dirty="0"/>
            <a:t>Create strong Passwords</a:t>
          </a:r>
        </a:p>
      </dgm:t>
    </dgm:pt>
    <dgm:pt modelId="{784526E8-AE21-40FE-A262-A2148E62A89F}" type="parTrans" cxnId="{AB448614-390A-4B8C-94A0-53396632053E}">
      <dgm:prSet/>
      <dgm:spPr/>
      <dgm:t>
        <a:bodyPr/>
        <a:lstStyle/>
        <a:p>
          <a:endParaRPr lang="en-US"/>
        </a:p>
      </dgm:t>
    </dgm:pt>
    <dgm:pt modelId="{6E73AC86-DC52-4BA5-8D4B-41C3686AD8A2}" type="sibTrans" cxnId="{AB448614-390A-4B8C-94A0-53396632053E}">
      <dgm:prSet/>
      <dgm:spPr/>
      <dgm:t>
        <a:bodyPr/>
        <a:lstStyle/>
        <a:p>
          <a:endParaRPr lang="en-US"/>
        </a:p>
      </dgm:t>
    </dgm:pt>
    <dgm:pt modelId="{1835CA37-B9FF-4265-AF4E-3B8B87EAB081}">
      <dgm:prSet custT="1"/>
      <dgm:spPr/>
      <dgm:t>
        <a:bodyPr/>
        <a:lstStyle/>
        <a:p>
          <a:r>
            <a:rPr lang="en-US" sz="2000" dirty="0"/>
            <a:t>Prioritize your personal health and wellbeing by thinking before you click.</a:t>
          </a:r>
        </a:p>
      </dgm:t>
    </dgm:pt>
    <dgm:pt modelId="{5782A0F8-3CA6-45C8-88BC-14D571343E69}" type="parTrans" cxnId="{B1B80787-E3F5-47E4-BB21-5B0AFF129DC1}">
      <dgm:prSet/>
      <dgm:spPr/>
      <dgm:t>
        <a:bodyPr/>
        <a:lstStyle/>
        <a:p>
          <a:endParaRPr lang="en-US"/>
        </a:p>
      </dgm:t>
    </dgm:pt>
    <dgm:pt modelId="{34E553DA-41C3-43B5-97CA-1B575A933DF0}" type="sibTrans" cxnId="{B1B80787-E3F5-47E4-BB21-5B0AFF129DC1}">
      <dgm:prSet/>
      <dgm:spPr/>
      <dgm:t>
        <a:bodyPr/>
        <a:lstStyle/>
        <a:p>
          <a:endParaRPr lang="en-US"/>
        </a:p>
      </dgm:t>
    </dgm:pt>
    <dgm:pt modelId="{C1A9EEAE-2A5A-4AC6-A16A-B9E0F9986B25}">
      <dgm:prSet custT="1"/>
      <dgm:spPr/>
      <dgm:t>
        <a:bodyPr/>
        <a:lstStyle/>
        <a:p>
          <a:r>
            <a:rPr lang="en-US" sz="2000" dirty="0"/>
            <a:t>Reach out to a trusted source if you need support.</a:t>
          </a:r>
        </a:p>
      </dgm:t>
    </dgm:pt>
    <dgm:pt modelId="{76DFA15F-5019-46FA-B0AA-B9398C350CF8}" type="parTrans" cxnId="{5FDC078F-37DF-4F0A-808B-5EC9E120231D}">
      <dgm:prSet/>
      <dgm:spPr/>
      <dgm:t>
        <a:bodyPr/>
        <a:lstStyle/>
        <a:p>
          <a:endParaRPr lang="en-US"/>
        </a:p>
      </dgm:t>
    </dgm:pt>
    <dgm:pt modelId="{9882BF7C-C5CE-4913-A74E-4873515818FD}" type="sibTrans" cxnId="{5FDC078F-37DF-4F0A-808B-5EC9E120231D}">
      <dgm:prSet/>
      <dgm:spPr/>
      <dgm:t>
        <a:bodyPr/>
        <a:lstStyle/>
        <a:p>
          <a:endParaRPr lang="en-US"/>
        </a:p>
      </dgm:t>
    </dgm:pt>
    <dgm:pt modelId="{71AC65FB-629C-4663-A23C-E01AC71D1A70}" type="pres">
      <dgm:prSet presAssocID="{C83FD890-AE4D-4ED6-A6C7-AE1F4FDDFB65}" presName="root" presStyleCnt="0">
        <dgm:presLayoutVars>
          <dgm:dir/>
          <dgm:resizeHandles val="exact"/>
        </dgm:presLayoutVars>
      </dgm:prSet>
      <dgm:spPr/>
    </dgm:pt>
    <dgm:pt modelId="{AFFAFB1C-2C5F-4DF9-9DD5-A4AF98AA8D04}" type="pres">
      <dgm:prSet presAssocID="{25750AF6-9D5F-425A-89AF-A88E3C798102}" presName="compNode" presStyleCnt="0"/>
      <dgm:spPr/>
    </dgm:pt>
    <dgm:pt modelId="{EDD260BF-B3C3-424E-9E45-E4A0AA7FFEA9}" type="pres">
      <dgm:prSet presAssocID="{25750AF6-9D5F-425A-89AF-A88E3C79810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ock"/>
        </a:ext>
      </dgm:extLst>
    </dgm:pt>
    <dgm:pt modelId="{2B987692-C142-4ED3-920E-DF18342AD41B}" type="pres">
      <dgm:prSet presAssocID="{25750AF6-9D5F-425A-89AF-A88E3C798102}" presName="spaceRect" presStyleCnt="0"/>
      <dgm:spPr/>
    </dgm:pt>
    <dgm:pt modelId="{F19E69A7-86BA-46BD-B36D-CE54EF9838A1}" type="pres">
      <dgm:prSet presAssocID="{25750AF6-9D5F-425A-89AF-A88E3C798102}" presName="textRect" presStyleLbl="revTx" presStyleIdx="0" presStyleCnt="3">
        <dgm:presLayoutVars>
          <dgm:chMax val="1"/>
          <dgm:chPref val="1"/>
        </dgm:presLayoutVars>
      </dgm:prSet>
      <dgm:spPr/>
    </dgm:pt>
    <dgm:pt modelId="{FCF32BDE-91DF-49D7-830A-E1B5331BCDFF}" type="pres">
      <dgm:prSet presAssocID="{6E73AC86-DC52-4BA5-8D4B-41C3686AD8A2}" presName="sibTrans" presStyleCnt="0"/>
      <dgm:spPr/>
    </dgm:pt>
    <dgm:pt modelId="{20D6AC09-49F6-4688-A16E-7A2EBB188CFA}" type="pres">
      <dgm:prSet presAssocID="{1835CA37-B9FF-4265-AF4E-3B8B87EAB081}" presName="compNode" presStyleCnt="0"/>
      <dgm:spPr/>
    </dgm:pt>
    <dgm:pt modelId="{5C247B05-CB54-423E-B82D-C5AD120F3964}" type="pres">
      <dgm:prSet presAssocID="{1835CA37-B9FF-4265-AF4E-3B8B87EAB081}"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rain in head"/>
        </a:ext>
      </dgm:extLst>
    </dgm:pt>
    <dgm:pt modelId="{8B372751-5254-4C94-AC71-550FFF4C1F35}" type="pres">
      <dgm:prSet presAssocID="{1835CA37-B9FF-4265-AF4E-3B8B87EAB081}" presName="spaceRect" presStyleCnt="0"/>
      <dgm:spPr/>
    </dgm:pt>
    <dgm:pt modelId="{D36E633E-908E-4566-B28D-673F9CBCCB82}" type="pres">
      <dgm:prSet presAssocID="{1835CA37-B9FF-4265-AF4E-3B8B87EAB081}" presName="textRect" presStyleLbl="revTx" presStyleIdx="1" presStyleCnt="3">
        <dgm:presLayoutVars>
          <dgm:chMax val="1"/>
          <dgm:chPref val="1"/>
        </dgm:presLayoutVars>
      </dgm:prSet>
      <dgm:spPr/>
    </dgm:pt>
    <dgm:pt modelId="{5200AFB9-F585-4214-9A14-5CA32CEC3F45}" type="pres">
      <dgm:prSet presAssocID="{34E553DA-41C3-43B5-97CA-1B575A933DF0}" presName="sibTrans" presStyleCnt="0"/>
      <dgm:spPr/>
    </dgm:pt>
    <dgm:pt modelId="{210B1D20-582E-4919-85D5-EA551E5CE980}" type="pres">
      <dgm:prSet presAssocID="{C1A9EEAE-2A5A-4AC6-A16A-B9E0F9986B25}" presName="compNode" presStyleCnt="0"/>
      <dgm:spPr/>
    </dgm:pt>
    <dgm:pt modelId="{8445B4A7-140C-483C-823C-EB5778650F88}" type="pres">
      <dgm:prSet presAssocID="{C1A9EEAE-2A5A-4AC6-A16A-B9E0F9986B25}"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arketing"/>
        </a:ext>
      </dgm:extLst>
    </dgm:pt>
    <dgm:pt modelId="{23C86393-63C4-4D3A-B9DA-400750649923}" type="pres">
      <dgm:prSet presAssocID="{C1A9EEAE-2A5A-4AC6-A16A-B9E0F9986B25}" presName="spaceRect" presStyleCnt="0"/>
      <dgm:spPr/>
    </dgm:pt>
    <dgm:pt modelId="{D57AE4F1-F646-4E2B-87C8-DF816050D611}" type="pres">
      <dgm:prSet presAssocID="{C1A9EEAE-2A5A-4AC6-A16A-B9E0F9986B25}" presName="textRect" presStyleLbl="revTx" presStyleIdx="2" presStyleCnt="3">
        <dgm:presLayoutVars>
          <dgm:chMax val="1"/>
          <dgm:chPref val="1"/>
        </dgm:presLayoutVars>
      </dgm:prSet>
      <dgm:spPr/>
    </dgm:pt>
  </dgm:ptLst>
  <dgm:cxnLst>
    <dgm:cxn modelId="{08BEAB03-CC1C-4FE1-A4F1-577CFFC598BF}" type="presOf" srcId="{C1A9EEAE-2A5A-4AC6-A16A-B9E0F9986B25}" destId="{D57AE4F1-F646-4E2B-87C8-DF816050D611}" srcOrd="0" destOrd="0" presId="urn:microsoft.com/office/officeart/2018/2/layout/IconLabelList"/>
    <dgm:cxn modelId="{AB448614-390A-4B8C-94A0-53396632053E}" srcId="{C83FD890-AE4D-4ED6-A6C7-AE1F4FDDFB65}" destId="{25750AF6-9D5F-425A-89AF-A88E3C798102}" srcOrd="0" destOrd="0" parTransId="{784526E8-AE21-40FE-A262-A2148E62A89F}" sibTransId="{6E73AC86-DC52-4BA5-8D4B-41C3686AD8A2}"/>
    <dgm:cxn modelId="{A00DEA14-97F0-4125-B213-6E999EA6A820}" type="presOf" srcId="{1835CA37-B9FF-4265-AF4E-3B8B87EAB081}" destId="{D36E633E-908E-4566-B28D-673F9CBCCB82}" srcOrd="0" destOrd="0" presId="urn:microsoft.com/office/officeart/2018/2/layout/IconLabelList"/>
    <dgm:cxn modelId="{0DE5CC1B-EA83-42D4-973C-196B02AEBAE1}" type="presOf" srcId="{25750AF6-9D5F-425A-89AF-A88E3C798102}" destId="{F19E69A7-86BA-46BD-B36D-CE54EF9838A1}" srcOrd="0" destOrd="0" presId="urn:microsoft.com/office/officeart/2018/2/layout/IconLabelList"/>
    <dgm:cxn modelId="{B9330C34-914D-41EE-910A-548575A1177E}" type="presOf" srcId="{C83FD890-AE4D-4ED6-A6C7-AE1F4FDDFB65}" destId="{71AC65FB-629C-4663-A23C-E01AC71D1A70}" srcOrd="0" destOrd="0" presId="urn:microsoft.com/office/officeart/2018/2/layout/IconLabelList"/>
    <dgm:cxn modelId="{B1B80787-E3F5-47E4-BB21-5B0AFF129DC1}" srcId="{C83FD890-AE4D-4ED6-A6C7-AE1F4FDDFB65}" destId="{1835CA37-B9FF-4265-AF4E-3B8B87EAB081}" srcOrd="1" destOrd="0" parTransId="{5782A0F8-3CA6-45C8-88BC-14D571343E69}" sibTransId="{34E553DA-41C3-43B5-97CA-1B575A933DF0}"/>
    <dgm:cxn modelId="{5FDC078F-37DF-4F0A-808B-5EC9E120231D}" srcId="{C83FD890-AE4D-4ED6-A6C7-AE1F4FDDFB65}" destId="{C1A9EEAE-2A5A-4AC6-A16A-B9E0F9986B25}" srcOrd="2" destOrd="0" parTransId="{76DFA15F-5019-46FA-B0AA-B9398C350CF8}" sibTransId="{9882BF7C-C5CE-4913-A74E-4873515818FD}"/>
    <dgm:cxn modelId="{2A3448D9-24A4-4D91-924E-DA5456B29BE0}" type="presParOf" srcId="{71AC65FB-629C-4663-A23C-E01AC71D1A70}" destId="{AFFAFB1C-2C5F-4DF9-9DD5-A4AF98AA8D04}" srcOrd="0" destOrd="0" presId="urn:microsoft.com/office/officeart/2018/2/layout/IconLabelList"/>
    <dgm:cxn modelId="{28E25FD7-6B60-495F-BC99-F5F4E205E0AC}" type="presParOf" srcId="{AFFAFB1C-2C5F-4DF9-9DD5-A4AF98AA8D04}" destId="{EDD260BF-B3C3-424E-9E45-E4A0AA7FFEA9}" srcOrd="0" destOrd="0" presId="urn:microsoft.com/office/officeart/2018/2/layout/IconLabelList"/>
    <dgm:cxn modelId="{90E9B1E4-14FB-4EAA-8087-62641F6BD4E6}" type="presParOf" srcId="{AFFAFB1C-2C5F-4DF9-9DD5-A4AF98AA8D04}" destId="{2B987692-C142-4ED3-920E-DF18342AD41B}" srcOrd="1" destOrd="0" presId="urn:microsoft.com/office/officeart/2018/2/layout/IconLabelList"/>
    <dgm:cxn modelId="{14339E58-EC57-4AC5-8F96-F6329007EA1F}" type="presParOf" srcId="{AFFAFB1C-2C5F-4DF9-9DD5-A4AF98AA8D04}" destId="{F19E69A7-86BA-46BD-B36D-CE54EF9838A1}" srcOrd="2" destOrd="0" presId="urn:microsoft.com/office/officeart/2018/2/layout/IconLabelList"/>
    <dgm:cxn modelId="{50AAEC98-0BD1-4D20-825B-1F2052085BBA}" type="presParOf" srcId="{71AC65FB-629C-4663-A23C-E01AC71D1A70}" destId="{FCF32BDE-91DF-49D7-830A-E1B5331BCDFF}" srcOrd="1" destOrd="0" presId="urn:microsoft.com/office/officeart/2018/2/layout/IconLabelList"/>
    <dgm:cxn modelId="{EDD9D5D6-0F2B-49DE-AC0F-6D1DF6454EAC}" type="presParOf" srcId="{71AC65FB-629C-4663-A23C-E01AC71D1A70}" destId="{20D6AC09-49F6-4688-A16E-7A2EBB188CFA}" srcOrd="2" destOrd="0" presId="urn:microsoft.com/office/officeart/2018/2/layout/IconLabelList"/>
    <dgm:cxn modelId="{4B536814-6003-4A2E-B2FF-50B99C9FD922}" type="presParOf" srcId="{20D6AC09-49F6-4688-A16E-7A2EBB188CFA}" destId="{5C247B05-CB54-423E-B82D-C5AD120F3964}" srcOrd="0" destOrd="0" presId="urn:microsoft.com/office/officeart/2018/2/layout/IconLabelList"/>
    <dgm:cxn modelId="{FD5FA5EC-DB7A-42E4-A649-B1658DCAE3A5}" type="presParOf" srcId="{20D6AC09-49F6-4688-A16E-7A2EBB188CFA}" destId="{8B372751-5254-4C94-AC71-550FFF4C1F35}" srcOrd="1" destOrd="0" presId="urn:microsoft.com/office/officeart/2018/2/layout/IconLabelList"/>
    <dgm:cxn modelId="{10D297FB-E29F-4247-A439-52B55108101F}" type="presParOf" srcId="{20D6AC09-49F6-4688-A16E-7A2EBB188CFA}" destId="{D36E633E-908E-4566-B28D-673F9CBCCB82}" srcOrd="2" destOrd="0" presId="urn:microsoft.com/office/officeart/2018/2/layout/IconLabelList"/>
    <dgm:cxn modelId="{3601F8E7-108D-4895-9A22-47B3CAC926BD}" type="presParOf" srcId="{71AC65FB-629C-4663-A23C-E01AC71D1A70}" destId="{5200AFB9-F585-4214-9A14-5CA32CEC3F45}" srcOrd="3" destOrd="0" presId="urn:microsoft.com/office/officeart/2018/2/layout/IconLabelList"/>
    <dgm:cxn modelId="{9668C87C-A75F-478B-8D3B-710FC6ADAD24}" type="presParOf" srcId="{71AC65FB-629C-4663-A23C-E01AC71D1A70}" destId="{210B1D20-582E-4919-85D5-EA551E5CE980}" srcOrd="4" destOrd="0" presId="urn:microsoft.com/office/officeart/2018/2/layout/IconLabelList"/>
    <dgm:cxn modelId="{573830DF-0BA9-4A61-BAF7-139E61F49189}" type="presParOf" srcId="{210B1D20-582E-4919-85D5-EA551E5CE980}" destId="{8445B4A7-140C-483C-823C-EB5778650F88}" srcOrd="0" destOrd="0" presId="urn:microsoft.com/office/officeart/2018/2/layout/IconLabelList"/>
    <dgm:cxn modelId="{D74D6304-C52C-4228-BE71-2C0866DD12A9}" type="presParOf" srcId="{210B1D20-582E-4919-85D5-EA551E5CE980}" destId="{23C86393-63C4-4D3A-B9DA-400750649923}" srcOrd="1" destOrd="0" presId="urn:microsoft.com/office/officeart/2018/2/layout/IconLabelList"/>
    <dgm:cxn modelId="{860FA863-9E96-4A7C-B7AE-7A43062C4BB4}" type="presParOf" srcId="{210B1D20-582E-4919-85D5-EA551E5CE980}" destId="{D57AE4F1-F646-4E2B-87C8-DF816050D611}"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3D1EDF-1FDB-4DA1-B54D-9D457B5D15FD}">
      <dsp:nvSpPr>
        <dsp:cNvPr id="0" name=""/>
        <dsp:cNvSpPr/>
      </dsp:nvSpPr>
      <dsp:spPr>
        <a:xfrm>
          <a:off x="307345" y="1546"/>
          <a:ext cx="3222855" cy="193371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a:t>Limited access to support services</a:t>
          </a:r>
        </a:p>
      </dsp:txBody>
      <dsp:txXfrm>
        <a:off x="307345" y="1546"/>
        <a:ext cx="3222855" cy="1933713"/>
      </dsp:txXfrm>
    </dsp:sp>
    <dsp:sp modelId="{29F57E6B-6172-46B0-AE93-5CE72C45E18B}">
      <dsp:nvSpPr>
        <dsp:cNvPr id="0" name=""/>
        <dsp:cNvSpPr/>
      </dsp:nvSpPr>
      <dsp:spPr>
        <a:xfrm>
          <a:off x="3852486" y="1546"/>
          <a:ext cx="3222855" cy="193371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a:t>Dependence on online resources</a:t>
          </a:r>
        </a:p>
      </dsp:txBody>
      <dsp:txXfrm>
        <a:off x="3852486" y="1546"/>
        <a:ext cx="3222855" cy="1933713"/>
      </dsp:txXfrm>
    </dsp:sp>
    <dsp:sp modelId="{1411E213-F204-4DA8-85CF-34BE1BB4BBD7}">
      <dsp:nvSpPr>
        <dsp:cNvPr id="0" name=""/>
        <dsp:cNvSpPr/>
      </dsp:nvSpPr>
      <dsp:spPr>
        <a:xfrm>
          <a:off x="7397627" y="1546"/>
          <a:ext cx="3222855" cy="193371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a:t>Increased vulnerability to scams</a:t>
          </a:r>
        </a:p>
      </dsp:txBody>
      <dsp:txXfrm>
        <a:off x="7397627" y="1546"/>
        <a:ext cx="3222855" cy="1933713"/>
      </dsp:txXfrm>
    </dsp:sp>
    <dsp:sp modelId="{B6A0FDCE-B786-4D9E-8135-91B3FAB6F0A5}">
      <dsp:nvSpPr>
        <dsp:cNvPr id="0" name=""/>
        <dsp:cNvSpPr/>
      </dsp:nvSpPr>
      <dsp:spPr>
        <a:xfrm>
          <a:off x="2079915" y="2257545"/>
          <a:ext cx="3222855" cy="193371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a:t>Potential for isolation</a:t>
          </a:r>
        </a:p>
      </dsp:txBody>
      <dsp:txXfrm>
        <a:off x="2079915" y="2257545"/>
        <a:ext cx="3222855" cy="1933713"/>
      </dsp:txXfrm>
    </dsp:sp>
    <dsp:sp modelId="{5CD99A24-F38A-4343-A192-2DC0A8C1F74B}">
      <dsp:nvSpPr>
        <dsp:cNvPr id="0" name=""/>
        <dsp:cNvSpPr/>
      </dsp:nvSpPr>
      <dsp:spPr>
        <a:xfrm>
          <a:off x="5625057" y="2257545"/>
          <a:ext cx="3222855" cy="193371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148590" rIns="148590" bIns="148590" numCol="1" spcCol="1270" anchor="ctr" anchorCtr="0">
          <a:noAutofit/>
        </a:bodyPr>
        <a:lstStyle/>
        <a:p>
          <a:pPr marL="0" lvl="0" indent="0" algn="ctr" defTabSz="1733550">
            <a:lnSpc>
              <a:spcPct val="90000"/>
            </a:lnSpc>
            <a:spcBef>
              <a:spcPct val="0"/>
            </a:spcBef>
            <a:spcAft>
              <a:spcPct val="35000"/>
            </a:spcAft>
            <a:buNone/>
          </a:pPr>
          <a:r>
            <a:rPr lang="en-US" sz="3900" kern="1200"/>
            <a:t>Limited awareness to education</a:t>
          </a:r>
        </a:p>
      </dsp:txBody>
      <dsp:txXfrm>
        <a:off x="5625057" y="2257545"/>
        <a:ext cx="3222855" cy="19337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E1E8A4-5C54-42D1-A4F7-28844363598B}">
      <dsp:nvSpPr>
        <dsp:cNvPr id="0" name=""/>
        <dsp:cNvSpPr/>
      </dsp:nvSpPr>
      <dsp:spPr>
        <a:xfrm>
          <a:off x="282221" y="159118"/>
          <a:ext cx="1371985" cy="1371985"/>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2D7C8A3-F0F7-426C-90AB-28D189435467}">
      <dsp:nvSpPr>
        <dsp:cNvPr id="0" name=""/>
        <dsp:cNvSpPr/>
      </dsp:nvSpPr>
      <dsp:spPr>
        <a:xfrm>
          <a:off x="570337" y="447234"/>
          <a:ext cx="795751" cy="79575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9F6FA85-BEA2-458E-8F35-E825E2A0D695}">
      <dsp:nvSpPr>
        <dsp:cNvPr id="0" name=""/>
        <dsp:cNvSpPr/>
      </dsp:nvSpPr>
      <dsp:spPr>
        <a:xfrm>
          <a:off x="1948202" y="159118"/>
          <a:ext cx="3233964" cy="1371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dirty="0"/>
            <a:t>Common online threats such as phishing, malware, and identity theft.</a:t>
          </a:r>
        </a:p>
      </dsp:txBody>
      <dsp:txXfrm>
        <a:off x="1948202" y="159118"/>
        <a:ext cx="3233964" cy="1371985"/>
      </dsp:txXfrm>
    </dsp:sp>
    <dsp:sp modelId="{DA981986-0F1A-436D-B0F2-844A5471E3AA}">
      <dsp:nvSpPr>
        <dsp:cNvPr id="0" name=""/>
        <dsp:cNvSpPr/>
      </dsp:nvSpPr>
      <dsp:spPr>
        <a:xfrm>
          <a:off x="5745661" y="159118"/>
          <a:ext cx="1371985" cy="1371985"/>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E8A5BE-8A95-4100-9F98-48A32F7A6580}">
      <dsp:nvSpPr>
        <dsp:cNvPr id="0" name=""/>
        <dsp:cNvSpPr/>
      </dsp:nvSpPr>
      <dsp:spPr>
        <a:xfrm>
          <a:off x="6033778" y="447234"/>
          <a:ext cx="795751" cy="79575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828D567-DD31-4B26-9E83-81D299F7050F}">
      <dsp:nvSpPr>
        <dsp:cNvPr id="0" name=""/>
        <dsp:cNvSpPr/>
      </dsp:nvSpPr>
      <dsp:spPr>
        <a:xfrm>
          <a:off x="7411643" y="159118"/>
          <a:ext cx="3233964" cy="1371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dirty="0"/>
            <a:t>Phishing is a type of online scam where attackers impersonate a legitimate organization (like a bank, social media site, or even a trusted contact) to trick you into sharing sensitive information.</a:t>
          </a:r>
        </a:p>
      </dsp:txBody>
      <dsp:txXfrm>
        <a:off x="7411643" y="159118"/>
        <a:ext cx="3233964" cy="1371985"/>
      </dsp:txXfrm>
    </dsp:sp>
    <dsp:sp modelId="{D6DA61AA-CBB4-4E70-85F3-22CB7CC88316}">
      <dsp:nvSpPr>
        <dsp:cNvPr id="0" name=""/>
        <dsp:cNvSpPr/>
      </dsp:nvSpPr>
      <dsp:spPr>
        <a:xfrm>
          <a:off x="282221" y="2158301"/>
          <a:ext cx="1371985" cy="1371985"/>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0A76DED-C184-4034-B92E-7BD78A170EB8}">
      <dsp:nvSpPr>
        <dsp:cNvPr id="0" name=""/>
        <dsp:cNvSpPr/>
      </dsp:nvSpPr>
      <dsp:spPr>
        <a:xfrm>
          <a:off x="570337" y="2446418"/>
          <a:ext cx="795751" cy="79575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5CBE65E-612E-469E-B679-799FC2A7A84E}">
      <dsp:nvSpPr>
        <dsp:cNvPr id="0" name=""/>
        <dsp:cNvSpPr/>
      </dsp:nvSpPr>
      <dsp:spPr>
        <a:xfrm>
          <a:off x="1948202" y="2158301"/>
          <a:ext cx="3233964" cy="1371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dirty="0"/>
            <a:t>Malware (short for "malicious software") is software that’s designed to harm or exploit any device, network, or service.</a:t>
          </a:r>
        </a:p>
      </dsp:txBody>
      <dsp:txXfrm>
        <a:off x="1948202" y="2158301"/>
        <a:ext cx="3233964" cy="1371985"/>
      </dsp:txXfrm>
    </dsp:sp>
    <dsp:sp modelId="{BD7FA0AB-9020-4A81-90DF-8A1B06A41DDF}">
      <dsp:nvSpPr>
        <dsp:cNvPr id="0" name=""/>
        <dsp:cNvSpPr/>
      </dsp:nvSpPr>
      <dsp:spPr>
        <a:xfrm>
          <a:off x="5745661" y="2158301"/>
          <a:ext cx="1371985" cy="1371985"/>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EBAE19C-7325-4D02-ABED-BBC34741B1AD}">
      <dsp:nvSpPr>
        <dsp:cNvPr id="0" name=""/>
        <dsp:cNvSpPr/>
      </dsp:nvSpPr>
      <dsp:spPr>
        <a:xfrm>
          <a:off x="6033778" y="2446418"/>
          <a:ext cx="795751" cy="79575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31BB34A-70F7-4E7A-BAEF-3209B10BE6CE}">
      <dsp:nvSpPr>
        <dsp:cNvPr id="0" name=""/>
        <dsp:cNvSpPr/>
      </dsp:nvSpPr>
      <dsp:spPr>
        <a:xfrm>
          <a:off x="7411643" y="2158301"/>
          <a:ext cx="3233964" cy="13719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00100">
            <a:lnSpc>
              <a:spcPct val="100000"/>
            </a:lnSpc>
            <a:spcBef>
              <a:spcPct val="0"/>
            </a:spcBef>
            <a:spcAft>
              <a:spcPct val="35000"/>
            </a:spcAft>
            <a:buNone/>
          </a:pPr>
          <a:r>
            <a:rPr lang="en-US" sz="1800" kern="1200" dirty="0"/>
            <a:t>Identity theft happens when someone uses your personal information (like your name, Social Security number, or credit card details) without your permission, often to commit fraud or theft.</a:t>
          </a:r>
        </a:p>
      </dsp:txBody>
      <dsp:txXfrm>
        <a:off x="7411643" y="2158301"/>
        <a:ext cx="3233964" cy="137198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C7E933-603D-4E8D-8F86-19CEB22D4325}">
      <dsp:nvSpPr>
        <dsp:cNvPr id="0" name=""/>
        <dsp:cNvSpPr/>
      </dsp:nvSpPr>
      <dsp:spPr>
        <a:xfrm>
          <a:off x="9676" y="845168"/>
          <a:ext cx="3083195" cy="213154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BC0A2D-3356-45A4-A832-069B3959A88D}">
      <dsp:nvSpPr>
        <dsp:cNvPr id="0" name=""/>
        <dsp:cNvSpPr/>
      </dsp:nvSpPr>
      <dsp:spPr>
        <a:xfrm>
          <a:off x="286606" y="1108252"/>
          <a:ext cx="3083195" cy="213154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Phishing attempts often come in the form of fake emails, text messages, or websites designed to look real. They usually ask you to provide login details, verify your account, or click on a link.</a:t>
          </a:r>
        </a:p>
      </dsp:txBody>
      <dsp:txXfrm>
        <a:off x="349037" y="1170683"/>
        <a:ext cx="2958333" cy="2006679"/>
      </dsp:txXfrm>
    </dsp:sp>
    <dsp:sp modelId="{52A6F6EB-33BE-41E2-A771-AE9E15555ACC}">
      <dsp:nvSpPr>
        <dsp:cNvPr id="0" name=""/>
        <dsp:cNvSpPr/>
      </dsp:nvSpPr>
      <dsp:spPr>
        <a:xfrm>
          <a:off x="3646733" y="845168"/>
          <a:ext cx="3362366" cy="223938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038820-794D-43F3-ACCA-C9A7701BD198}">
      <dsp:nvSpPr>
        <dsp:cNvPr id="0" name=""/>
        <dsp:cNvSpPr/>
      </dsp:nvSpPr>
      <dsp:spPr>
        <a:xfrm>
          <a:off x="3923664" y="1108252"/>
          <a:ext cx="3362366" cy="223938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Malware can be installed on your device in many ways—through email attachments, downloads from sketchy websites, or even hidden in ads. Once installed, it can monitor your activities, steal data, or even lock you out of your device.</a:t>
          </a:r>
        </a:p>
      </dsp:txBody>
      <dsp:txXfrm>
        <a:off x="3989253" y="1173841"/>
        <a:ext cx="3231188" cy="2108206"/>
      </dsp:txXfrm>
    </dsp:sp>
    <dsp:sp modelId="{6A595D7F-F2B8-494A-9E66-C3733B2EA969}">
      <dsp:nvSpPr>
        <dsp:cNvPr id="0" name=""/>
        <dsp:cNvSpPr/>
      </dsp:nvSpPr>
      <dsp:spPr>
        <a:xfrm>
          <a:off x="7562961" y="845168"/>
          <a:ext cx="3078260" cy="20423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E51892-855E-41D5-A9A3-336C9C02E1A5}">
      <dsp:nvSpPr>
        <dsp:cNvPr id="0" name=""/>
        <dsp:cNvSpPr/>
      </dsp:nvSpPr>
      <dsp:spPr>
        <a:xfrm>
          <a:off x="7839892" y="1108252"/>
          <a:ext cx="3078260" cy="20423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Attackers might obtain your information through phishing, data breaches, or malware, and then use it to open credit accounts, make purchases, or access other personal accounts in your name.</a:t>
          </a:r>
        </a:p>
      </dsp:txBody>
      <dsp:txXfrm>
        <a:off x="7899710" y="1168070"/>
        <a:ext cx="2958624" cy="192270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C5C5DA-F824-402F-AE9A-2365F92476BE}">
      <dsp:nvSpPr>
        <dsp:cNvPr id="0" name=""/>
        <dsp:cNvSpPr/>
      </dsp:nvSpPr>
      <dsp:spPr>
        <a:xfrm>
          <a:off x="0" y="0"/>
          <a:ext cx="3414946" cy="4192805"/>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243" tIns="330200" rIns="266243" bIns="330200" numCol="1" spcCol="1270" anchor="t" anchorCtr="0">
          <a:noAutofit/>
        </a:bodyPr>
        <a:lstStyle/>
        <a:p>
          <a:pPr marL="0" lvl="0" indent="0" algn="l" defTabSz="800100">
            <a:lnSpc>
              <a:spcPct val="90000"/>
            </a:lnSpc>
            <a:spcBef>
              <a:spcPct val="0"/>
            </a:spcBef>
            <a:spcAft>
              <a:spcPct val="35000"/>
            </a:spcAft>
            <a:buNone/>
          </a:pPr>
          <a:r>
            <a:rPr lang="en-US" sz="1800" kern="1200"/>
            <a:t>Look for signs like misspellings in URLs, unfamiliar email addresses, or requests for sensitive information. Avoid clicking on suspicious links or downloading attachments from unknown senders.</a:t>
          </a:r>
        </a:p>
      </dsp:txBody>
      <dsp:txXfrm>
        <a:off x="0" y="1593265"/>
        <a:ext cx="3414946" cy="2515683"/>
      </dsp:txXfrm>
    </dsp:sp>
    <dsp:sp modelId="{B66C21F3-891F-4306-92E8-54AF7CE25CC7}">
      <dsp:nvSpPr>
        <dsp:cNvPr id="0" name=""/>
        <dsp:cNvSpPr/>
      </dsp:nvSpPr>
      <dsp:spPr>
        <a:xfrm>
          <a:off x="1078552" y="419280"/>
          <a:ext cx="1257841" cy="1257841"/>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066" tIns="12700" rIns="98066"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262759" y="603487"/>
        <a:ext cx="889427" cy="889427"/>
      </dsp:txXfrm>
    </dsp:sp>
    <dsp:sp modelId="{B7DF5DF0-A281-4163-95A7-979447051D27}">
      <dsp:nvSpPr>
        <dsp:cNvPr id="0" name=""/>
        <dsp:cNvSpPr/>
      </dsp:nvSpPr>
      <dsp:spPr>
        <a:xfrm>
          <a:off x="0" y="4192733"/>
          <a:ext cx="3414946" cy="72"/>
        </a:xfrm>
        <a:prstGeom prst="rect">
          <a:avLst/>
        </a:prstGeom>
        <a:solidFill>
          <a:schemeClr val="accent2">
            <a:hueOff val="-291073"/>
            <a:satOff val="-16786"/>
            <a:lumOff val="1726"/>
            <a:alphaOff val="0"/>
          </a:schemeClr>
        </a:solidFill>
        <a:ln w="12700" cap="flat" cmpd="sng" algn="ctr">
          <a:solidFill>
            <a:schemeClr val="accent2">
              <a:hueOff val="-291073"/>
              <a:satOff val="-16786"/>
              <a:lumOff val="172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245ED6-CE4F-4632-8ED2-68FDE81FEC33}">
      <dsp:nvSpPr>
        <dsp:cNvPr id="0" name=""/>
        <dsp:cNvSpPr/>
      </dsp:nvSpPr>
      <dsp:spPr>
        <a:xfrm>
          <a:off x="3756441" y="0"/>
          <a:ext cx="3414946" cy="4192805"/>
        </a:xfrm>
        <a:prstGeom prst="rect">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243" tIns="330200" rIns="266243" bIns="330200" numCol="1" spcCol="1270" anchor="t" anchorCtr="0">
          <a:noAutofit/>
        </a:bodyPr>
        <a:lstStyle/>
        <a:p>
          <a:pPr marL="0" lvl="0" indent="0" algn="l" defTabSz="800100">
            <a:lnSpc>
              <a:spcPct val="90000"/>
            </a:lnSpc>
            <a:spcBef>
              <a:spcPct val="0"/>
            </a:spcBef>
            <a:spcAft>
              <a:spcPct val="35000"/>
            </a:spcAft>
            <a:buNone/>
          </a:pPr>
          <a:r>
            <a:rPr lang="en-US" sz="1800" kern="1200"/>
            <a:t>Only download software or files from trusted sources and keep your antivirus software up-to-date. Be cautious of pop-ups or unexpected downloads.</a:t>
          </a:r>
        </a:p>
      </dsp:txBody>
      <dsp:txXfrm>
        <a:off x="3756441" y="1593265"/>
        <a:ext cx="3414946" cy="2515683"/>
      </dsp:txXfrm>
    </dsp:sp>
    <dsp:sp modelId="{19487318-191B-4E3D-A73A-06676FCB3AE8}">
      <dsp:nvSpPr>
        <dsp:cNvPr id="0" name=""/>
        <dsp:cNvSpPr/>
      </dsp:nvSpPr>
      <dsp:spPr>
        <a:xfrm>
          <a:off x="4834993" y="419280"/>
          <a:ext cx="1257841" cy="1257841"/>
        </a:xfrm>
        <a:prstGeom prst="ellipse">
          <a:avLst/>
        </a:prstGeom>
        <a:solidFill>
          <a:schemeClr val="accent2">
            <a:hueOff val="-582145"/>
            <a:satOff val="-33571"/>
            <a:lumOff val="3451"/>
            <a:alphaOff val="0"/>
          </a:schemeClr>
        </a:solidFill>
        <a:ln w="12700" cap="flat" cmpd="sng" algn="ctr">
          <a:solidFill>
            <a:schemeClr val="accent2">
              <a:hueOff val="-582145"/>
              <a:satOff val="-33571"/>
              <a:lumOff val="345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066" tIns="12700" rIns="98066"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5019200" y="603487"/>
        <a:ext cx="889427" cy="889427"/>
      </dsp:txXfrm>
    </dsp:sp>
    <dsp:sp modelId="{E9D719D1-EEA9-4BAE-BA1C-A69C43054A93}">
      <dsp:nvSpPr>
        <dsp:cNvPr id="0" name=""/>
        <dsp:cNvSpPr/>
      </dsp:nvSpPr>
      <dsp:spPr>
        <a:xfrm>
          <a:off x="3756441" y="4192733"/>
          <a:ext cx="3414946" cy="72"/>
        </a:xfrm>
        <a:prstGeom prst="rect">
          <a:avLst/>
        </a:prstGeom>
        <a:solidFill>
          <a:schemeClr val="accent2">
            <a:hueOff val="-873218"/>
            <a:satOff val="-50357"/>
            <a:lumOff val="5177"/>
            <a:alphaOff val="0"/>
          </a:schemeClr>
        </a:solidFill>
        <a:ln w="12700" cap="flat" cmpd="sng" algn="ctr">
          <a:solidFill>
            <a:schemeClr val="accent2">
              <a:hueOff val="-873218"/>
              <a:satOff val="-50357"/>
              <a:lumOff val="5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A5C9BB-8F81-495B-A3B0-D44BA9E7B952}">
      <dsp:nvSpPr>
        <dsp:cNvPr id="0" name=""/>
        <dsp:cNvSpPr/>
      </dsp:nvSpPr>
      <dsp:spPr>
        <a:xfrm>
          <a:off x="7512882" y="0"/>
          <a:ext cx="3414946" cy="4192805"/>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243" tIns="330200" rIns="266243" bIns="330200" numCol="1" spcCol="1270" anchor="t" anchorCtr="0">
          <a:noAutofit/>
        </a:bodyPr>
        <a:lstStyle/>
        <a:p>
          <a:pPr marL="0" lvl="0" indent="0" algn="l" defTabSz="800100">
            <a:lnSpc>
              <a:spcPct val="90000"/>
            </a:lnSpc>
            <a:spcBef>
              <a:spcPct val="0"/>
            </a:spcBef>
            <a:spcAft>
              <a:spcPct val="35000"/>
            </a:spcAft>
            <a:buNone/>
          </a:pPr>
          <a:r>
            <a:rPr lang="en-US" sz="1800" kern="1200"/>
            <a:t>Protect sensitive information, monitor your financial accounts regularly, and be careful about sharing personal data online or over the phone.</a:t>
          </a:r>
        </a:p>
      </dsp:txBody>
      <dsp:txXfrm>
        <a:off x="7512882" y="1593265"/>
        <a:ext cx="3414946" cy="2515683"/>
      </dsp:txXfrm>
    </dsp:sp>
    <dsp:sp modelId="{C1359AE8-4AC1-4DB4-BCD6-B86738E4C4B4}">
      <dsp:nvSpPr>
        <dsp:cNvPr id="0" name=""/>
        <dsp:cNvSpPr/>
      </dsp:nvSpPr>
      <dsp:spPr>
        <a:xfrm>
          <a:off x="8591434" y="419280"/>
          <a:ext cx="1257841" cy="1257841"/>
        </a:xfrm>
        <a:prstGeom prst="ellipse">
          <a:avLst/>
        </a:prstGeom>
        <a:solidFill>
          <a:schemeClr val="accent2">
            <a:hueOff val="-1164290"/>
            <a:satOff val="-67142"/>
            <a:lumOff val="6902"/>
            <a:alphaOff val="0"/>
          </a:schemeClr>
        </a:solidFill>
        <a:ln w="12700" cap="flat" cmpd="sng" algn="ctr">
          <a:solidFill>
            <a:schemeClr val="accent2">
              <a:hueOff val="-1164290"/>
              <a:satOff val="-67142"/>
              <a:lumOff val="6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8066" tIns="12700" rIns="98066"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8775641" y="603487"/>
        <a:ext cx="889427" cy="889427"/>
      </dsp:txXfrm>
    </dsp:sp>
    <dsp:sp modelId="{A9E0E5F6-CBD9-4DA7-9ED3-1B04F0E5EAEF}">
      <dsp:nvSpPr>
        <dsp:cNvPr id="0" name=""/>
        <dsp:cNvSpPr/>
      </dsp:nvSpPr>
      <dsp:spPr>
        <a:xfrm>
          <a:off x="7512882" y="4192733"/>
          <a:ext cx="3414946" cy="72"/>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1DDE1B-15C7-4C58-9CDF-9E46E778DF99}">
      <dsp:nvSpPr>
        <dsp:cNvPr id="0" name=""/>
        <dsp:cNvSpPr/>
      </dsp:nvSpPr>
      <dsp:spPr>
        <a:xfrm>
          <a:off x="0" y="76195"/>
          <a:ext cx="6666833" cy="1275702"/>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You’ve won a prize.</a:t>
          </a:r>
        </a:p>
      </dsp:txBody>
      <dsp:txXfrm>
        <a:off x="62275" y="138470"/>
        <a:ext cx="6542283" cy="1151152"/>
      </dsp:txXfrm>
    </dsp:sp>
    <dsp:sp modelId="{CB0027FE-6EDC-4363-B354-2752CE91B7A5}">
      <dsp:nvSpPr>
        <dsp:cNvPr id="0" name=""/>
        <dsp:cNvSpPr/>
      </dsp:nvSpPr>
      <dsp:spPr>
        <a:xfrm>
          <a:off x="0" y="1418137"/>
          <a:ext cx="6666833" cy="1275702"/>
        </a:xfrm>
        <a:prstGeom prst="roundRect">
          <a:avLst/>
        </a:prstGeom>
        <a:gradFill rotWithShape="0">
          <a:gsLst>
            <a:gs pos="0">
              <a:schemeClr val="accent2">
                <a:hueOff val="-485121"/>
                <a:satOff val="-27976"/>
                <a:lumOff val="2876"/>
                <a:alphaOff val="0"/>
                <a:satMod val="103000"/>
                <a:lumMod val="102000"/>
                <a:tint val="94000"/>
              </a:schemeClr>
            </a:gs>
            <a:gs pos="50000">
              <a:schemeClr val="accent2">
                <a:hueOff val="-485121"/>
                <a:satOff val="-27976"/>
                <a:lumOff val="2876"/>
                <a:alphaOff val="0"/>
                <a:satMod val="110000"/>
                <a:lumMod val="100000"/>
                <a:shade val="100000"/>
              </a:schemeClr>
            </a:gs>
            <a:gs pos="100000">
              <a:schemeClr val="accent2">
                <a:hueOff val="-485121"/>
                <a:satOff val="-27976"/>
                <a:lumOff val="2876"/>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Prompting you to download something.</a:t>
          </a:r>
        </a:p>
      </dsp:txBody>
      <dsp:txXfrm>
        <a:off x="62275" y="1480412"/>
        <a:ext cx="6542283" cy="1151152"/>
      </dsp:txXfrm>
    </dsp:sp>
    <dsp:sp modelId="{D39E1446-9384-4BE6-B733-0AA110291EC1}">
      <dsp:nvSpPr>
        <dsp:cNvPr id="0" name=""/>
        <dsp:cNvSpPr/>
      </dsp:nvSpPr>
      <dsp:spPr>
        <a:xfrm>
          <a:off x="0" y="2760080"/>
          <a:ext cx="6666833" cy="1275702"/>
        </a:xfrm>
        <a:prstGeom prst="roundRect">
          <a:avLst/>
        </a:prstGeom>
        <a:gradFill rotWithShape="0">
          <a:gsLst>
            <a:gs pos="0">
              <a:schemeClr val="accent2">
                <a:hueOff val="-970242"/>
                <a:satOff val="-55952"/>
                <a:lumOff val="5752"/>
                <a:alphaOff val="0"/>
                <a:satMod val="103000"/>
                <a:lumMod val="102000"/>
                <a:tint val="94000"/>
              </a:schemeClr>
            </a:gs>
            <a:gs pos="50000">
              <a:schemeClr val="accent2">
                <a:hueOff val="-970242"/>
                <a:satOff val="-55952"/>
                <a:lumOff val="5752"/>
                <a:alphaOff val="0"/>
                <a:satMod val="110000"/>
                <a:lumMod val="100000"/>
                <a:shade val="100000"/>
              </a:schemeClr>
            </a:gs>
            <a:gs pos="100000">
              <a:schemeClr val="accent2">
                <a:hueOff val="-970242"/>
                <a:satOff val="-55952"/>
                <a:lumOff val="575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Headlines that are ambiguous and sensational that encourage you to click to read more are called clickbait.</a:t>
          </a:r>
        </a:p>
      </dsp:txBody>
      <dsp:txXfrm>
        <a:off x="62275" y="2822355"/>
        <a:ext cx="6542283" cy="1151152"/>
      </dsp:txXfrm>
    </dsp:sp>
    <dsp:sp modelId="{0DFDC007-30A0-4672-A7D3-76546D0A93A8}">
      <dsp:nvSpPr>
        <dsp:cNvPr id="0" name=""/>
        <dsp:cNvSpPr/>
      </dsp:nvSpPr>
      <dsp:spPr>
        <a:xfrm>
          <a:off x="0" y="4102022"/>
          <a:ext cx="6666833" cy="1275702"/>
        </a:xfrm>
        <a:prstGeom prst="roundRect">
          <a:avLst/>
        </a:prstGeom>
        <a:gradFill rotWithShape="0">
          <a:gsLst>
            <a:gs pos="0">
              <a:schemeClr val="accent2">
                <a:hueOff val="-1455363"/>
                <a:satOff val="-83928"/>
                <a:lumOff val="8628"/>
                <a:alphaOff val="0"/>
                <a:satMod val="103000"/>
                <a:lumMod val="102000"/>
                <a:tint val="94000"/>
              </a:schemeClr>
            </a:gs>
            <a:gs pos="50000">
              <a:schemeClr val="accent2">
                <a:hueOff val="-1455363"/>
                <a:satOff val="-83928"/>
                <a:lumOff val="8628"/>
                <a:alphaOff val="0"/>
                <a:satMod val="110000"/>
                <a:lumMod val="100000"/>
                <a:shade val="100000"/>
              </a:schemeClr>
            </a:gs>
            <a:gs pos="100000">
              <a:schemeClr val="accent2">
                <a:hueOff val="-1455363"/>
                <a:satOff val="-83928"/>
                <a:lumOff val="8628"/>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en-US" sz="2300" kern="1200"/>
            <a:t>Online shop or pay bills from your home connection.</a:t>
          </a:r>
        </a:p>
      </dsp:txBody>
      <dsp:txXfrm>
        <a:off x="62275" y="4164297"/>
        <a:ext cx="6542283" cy="11511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D260BF-B3C3-424E-9E45-E4A0AA7FFEA9}">
      <dsp:nvSpPr>
        <dsp:cNvPr id="0" name=""/>
        <dsp:cNvSpPr/>
      </dsp:nvSpPr>
      <dsp:spPr>
        <a:xfrm>
          <a:off x="947201" y="739312"/>
          <a:ext cx="1451800" cy="14518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19E69A7-86BA-46BD-B36D-CE54EF9838A1}">
      <dsp:nvSpPr>
        <dsp:cNvPr id="0" name=""/>
        <dsp:cNvSpPr/>
      </dsp:nvSpPr>
      <dsp:spPr>
        <a:xfrm>
          <a:off x="59990" y="2598492"/>
          <a:ext cx="3226223" cy="85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pPr>
          <a:r>
            <a:rPr lang="en-US" sz="2000" kern="1200" dirty="0"/>
            <a:t>Create strong Passwords</a:t>
          </a:r>
        </a:p>
      </dsp:txBody>
      <dsp:txXfrm>
        <a:off x="59990" y="2598492"/>
        <a:ext cx="3226223" cy="855000"/>
      </dsp:txXfrm>
    </dsp:sp>
    <dsp:sp modelId="{5C247B05-CB54-423E-B82D-C5AD120F3964}">
      <dsp:nvSpPr>
        <dsp:cNvPr id="0" name=""/>
        <dsp:cNvSpPr/>
      </dsp:nvSpPr>
      <dsp:spPr>
        <a:xfrm>
          <a:off x="4738014" y="739312"/>
          <a:ext cx="1451800" cy="14518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36E633E-908E-4566-B28D-673F9CBCCB82}">
      <dsp:nvSpPr>
        <dsp:cNvPr id="0" name=""/>
        <dsp:cNvSpPr/>
      </dsp:nvSpPr>
      <dsp:spPr>
        <a:xfrm>
          <a:off x="3850802" y="2598492"/>
          <a:ext cx="3226223" cy="85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pPr>
          <a:r>
            <a:rPr lang="en-US" sz="2000" kern="1200" dirty="0"/>
            <a:t>Prioritize your personal health and wellbeing by thinking before you click.</a:t>
          </a:r>
        </a:p>
      </dsp:txBody>
      <dsp:txXfrm>
        <a:off x="3850802" y="2598492"/>
        <a:ext cx="3226223" cy="855000"/>
      </dsp:txXfrm>
    </dsp:sp>
    <dsp:sp modelId="{8445B4A7-140C-483C-823C-EB5778650F88}">
      <dsp:nvSpPr>
        <dsp:cNvPr id="0" name=""/>
        <dsp:cNvSpPr/>
      </dsp:nvSpPr>
      <dsp:spPr>
        <a:xfrm>
          <a:off x="8528826" y="739312"/>
          <a:ext cx="1451800" cy="14518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57AE4F1-F646-4E2B-87C8-DF816050D611}">
      <dsp:nvSpPr>
        <dsp:cNvPr id="0" name=""/>
        <dsp:cNvSpPr/>
      </dsp:nvSpPr>
      <dsp:spPr>
        <a:xfrm>
          <a:off x="7641615" y="2598492"/>
          <a:ext cx="3226223" cy="855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90000"/>
            </a:lnSpc>
            <a:spcBef>
              <a:spcPct val="0"/>
            </a:spcBef>
            <a:spcAft>
              <a:spcPct val="35000"/>
            </a:spcAft>
            <a:buNone/>
          </a:pPr>
          <a:r>
            <a:rPr lang="en-US" sz="2000" kern="1200" dirty="0"/>
            <a:t>Reach out to a trusted source if you need support.</a:t>
          </a:r>
        </a:p>
      </dsp:txBody>
      <dsp:txXfrm>
        <a:off x="7641615" y="2598492"/>
        <a:ext cx="3226223" cy="85500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E7534-A5EB-67D0-B655-1B5AA99ADB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A5AD6D-F5BD-8CFE-CBEF-ADE9B4F93E9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C1414D-862F-C925-5E2F-CA89CA2F49BB}"/>
              </a:ext>
            </a:extLst>
          </p:cNvPr>
          <p:cNvSpPr>
            <a:spLocks noGrp="1"/>
          </p:cNvSpPr>
          <p:nvPr>
            <p:ph type="dt" sz="half" idx="10"/>
          </p:nvPr>
        </p:nvSpPr>
        <p:spPr/>
        <p:txBody>
          <a:bodyPr/>
          <a:lstStyle/>
          <a:p>
            <a:fld id="{F9C874C4-278F-4A09-B1C8-3A987849E4B0}" type="datetimeFigureOut">
              <a:rPr lang="en-US" smtClean="0"/>
              <a:t>11/8/2024</a:t>
            </a:fld>
            <a:endParaRPr lang="en-US"/>
          </a:p>
        </p:txBody>
      </p:sp>
      <p:sp>
        <p:nvSpPr>
          <p:cNvPr id="5" name="Footer Placeholder 4">
            <a:extLst>
              <a:ext uri="{FF2B5EF4-FFF2-40B4-BE49-F238E27FC236}">
                <a16:creationId xmlns:a16="http://schemas.microsoft.com/office/drawing/2014/main" id="{A3145813-6622-0D35-434C-50757694B9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F22E6F-D83F-3BA2-5B25-54DBD38AC6B1}"/>
              </a:ext>
            </a:extLst>
          </p:cNvPr>
          <p:cNvSpPr>
            <a:spLocks noGrp="1"/>
          </p:cNvSpPr>
          <p:nvPr>
            <p:ph type="sldNum" sz="quarter" idx="12"/>
          </p:nvPr>
        </p:nvSpPr>
        <p:spPr/>
        <p:txBody>
          <a:bodyPr/>
          <a:lstStyle/>
          <a:p>
            <a:fld id="{6B4933B1-3452-4B8D-8399-1C963707B902}" type="slidenum">
              <a:rPr lang="en-US" smtClean="0"/>
              <a:t>‹#›</a:t>
            </a:fld>
            <a:endParaRPr lang="en-US"/>
          </a:p>
        </p:txBody>
      </p:sp>
    </p:spTree>
    <p:extLst>
      <p:ext uri="{BB962C8B-B14F-4D97-AF65-F5344CB8AC3E}">
        <p14:creationId xmlns:p14="http://schemas.microsoft.com/office/powerpoint/2010/main" val="33861135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121961-9FAB-CBEB-3CA8-BACD3F969F5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D586D1F-F41A-2C68-1985-B195FD4E3B0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974251-00C7-D30D-7F99-D56609699A9E}"/>
              </a:ext>
            </a:extLst>
          </p:cNvPr>
          <p:cNvSpPr>
            <a:spLocks noGrp="1"/>
          </p:cNvSpPr>
          <p:nvPr>
            <p:ph type="dt" sz="half" idx="10"/>
          </p:nvPr>
        </p:nvSpPr>
        <p:spPr/>
        <p:txBody>
          <a:bodyPr/>
          <a:lstStyle/>
          <a:p>
            <a:fld id="{F9C874C4-278F-4A09-B1C8-3A987849E4B0}" type="datetimeFigureOut">
              <a:rPr lang="en-US" smtClean="0"/>
              <a:t>11/8/2024</a:t>
            </a:fld>
            <a:endParaRPr lang="en-US"/>
          </a:p>
        </p:txBody>
      </p:sp>
      <p:sp>
        <p:nvSpPr>
          <p:cNvPr id="5" name="Footer Placeholder 4">
            <a:extLst>
              <a:ext uri="{FF2B5EF4-FFF2-40B4-BE49-F238E27FC236}">
                <a16:creationId xmlns:a16="http://schemas.microsoft.com/office/drawing/2014/main" id="{BD0664AC-DC5E-B518-2E60-1E4E057C6B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D3CCA5-4A66-713C-3431-0D7B47B0BFC4}"/>
              </a:ext>
            </a:extLst>
          </p:cNvPr>
          <p:cNvSpPr>
            <a:spLocks noGrp="1"/>
          </p:cNvSpPr>
          <p:nvPr>
            <p:ph type="sldNum" sz="quarter" idx="12"/>
          </p:nvPr>
        </p:nvSpPr>
        <p:spPr/>
        <p:txBody>
          <a:bodyPr/>
          <a:lstStyle/>
          <a:p>
            <a:fld id="{6B4933B1-3452-4B8D-8399-1C963707B902}" type="slidenum">
              <a:rPr lang="en-US" smtClean="0"/>
              <a:t>‹#›</a:t>
            </a:fld>
            <a:endParaRPr lang="en-US"/>
          </a:p>
        </p:txBody>
      </p:sp>
    </p:spTree>
    <p:extLst>
      <p:ext uri="{BB962C8B-B14F-4D97-AF65-F5344CB8AC3E}">
        <p14:creationId xmlns:p14="http://schemas.microsoft.com/office/powerpoint/2010/main" val="1919794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DD4CC8C-8179-C96D-AA09-5ACA18E4308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46B840-6958-0C66-7DF7-3A4C2AB604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BF3438-366C-2A18-E5EF-629EFB871F5F}"/>
              </a:ext>
            </a:extLst>
          </p:cNvPr>
          <p:cNvSpPr>
            <a:spLocks noGrp="1"/>
          </p:cNvSpPr>
          <p:nvPr>
            <p:ph type="dt" sz="half" idx="10"/>
          </p:nvPr>
        </p:nvSpPr>
        <p:spPr/>
        <p:txBody>
          <a:bodyPr/>
          <a:lstStyle/>
          <a:p>
            <a:fld id="{F9C874C4-278F-4A09-B1C8-3A987849E4B0}" type="datetimeFigureOut">
              <a:rPr lang="en-US" smtClean="0"/>
              <a:t>11/8/2024</a:t>
            </a:fld>
            <a:endParaRPr lang="en-US"/>
          </a:p>
        </p:txBody>
      </p:sp>
      <p:sp>
        <p:nvSpPr>
          <p:cNvPr id="5" name="Footer Placeholder 4">
            <a:extLst>
              <a:ext uri="{FF2B5EF4-FFF2-40B4-BE49-F238E27FC236}">
                <a16:creationId xmlns:a16="http://schemas.microsoft.com/office/drawing/2014/main" id="{9D378A5F-F95B-E9A8-C30C-377B68E450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45D8B0-08D3-FE6E-FC46-0B7B4C3A1E1B}"/>
              </a:ext>
            </a:extLst>
          </p:cNvPr>
          <p:cNvSpPr>
            <a:spLocks noGrp="1"/>
          </p:cNvSpPr>
          <p:nvPr>
            <p:ph type="sldNum" sz="quarter" idx="12"/>
          </p:nvPr>
        </p:nvSpPr>
        <p:spPr/>
        <p:txBody>
          <a:bodyPr/>
          <a:lstStyle/>
          <a:p>
            <a:fld id="{6B4933B1-3452-4B8D-8399-1C963707B902}" type="slidenum">
              <a:rPr lang="en-US" smtClean="0"/>
              <a:t>‹#›</a:t>
            </a:fld>
            <a:endParaRPr lang="en-US"/>
          </a:p>
        </p:txBody>
      </p:sp>
    </p:spTree>
    <p:extLst>
      <p:ext uri="{BB962C8B-B14F-4D97-AF65-F5344CB8AC3E}">
        <p14:creationId xmlns:p14="http://schemas.microsoft.com/office/powerpoint/2010/main" val="3881219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A51B7-83C7-A40D-BB4E-9EE2F600C4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7D0477-6450-B48D-A099-315CA354810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C69CD8-64C1-8DC9-F211-7710EDF1FDCE}"/>
              </a:ext>
            </a:extLst>
          </p:cNvPr>
          <p:cNvSpPr>
            <a:spLocks noGrp="1"/>
          </p:cNvSpPr>
          <p:nvPr>
            <p:ph type="dt" sz="half" idx="10"/>
          </p:nvPr>
        </p:nvSpPr>
        <p:spPr/>
        <p:txBody>
          <a:bodyPr/>
          <a:lstStyle/>
          <a:p>
            <a:fld id="{F9C874C4-278F-4A09-B1C8-3A987849E4B0}" type="datetimeFigureOut">
              <a:rPr lang="en-US" smtClean="0"/>
              <a:t>11/8/2024</a:t>
            </a:fld>
            <a:endParaRPr lang="en-US"/>
          </a:p>
        </p:txBody>
      </p:sp>
      <p:sp>
        <p:nvSpPr>
          <p:cNvPr id="5" name="Footer Placeholder 4">
            <a:extLst>
              <a:ext uri="{FF2B5EF4-FFF2-40B4-BE49-F238E27FC236}">
                <a16:creationId xmlns:a16="http://schemas.microsoft.com/office/drawing/2014/main" id="{E18D9D7D-834C-6702-59FC-47A215F934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25AB3A-4634-8A4C-FA47-BBC81DD4BCD6}"/>
              </a:ext>
            </a:extLst>
          </p:cNvPr>
          <p:cNvSpPr>
            <a:spLocks noGrp="1"/>
          </p:cNvSpPr>
          <p:nvPr>
            <p:ph type="sldNum" sz="quarter" idx="12"/>
          </p:nvPr>
        </p:nvSpPr>
        <p:spPr/>
        <p:txBody>
          <a:bodyPr/>
          <a:lstStyle/>
          <a:p>
            <a:fld id="{6B4933B1-3452-4B8D-8399-1C963707B902}" type="slidenum">
              <a:rPr lang="en-US" smtClean="0"/>
              <a:t>‹#›</a:t>
            </a:fld>
            <a:endParaRPr lang="en-US"/>
          </a:p>
        </p:txBody>
      </p:sp>
    </p:spTree>
    <p:extLst>
      <p:ext uri="{BB962C8B-B14F-4D97-AF65-F5344CB8AC3E}">
        <p14:creationId xmlns:p14="http://schemas.microsoft.com/office/powerpoint/2010/main" val="3886478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C677F-0C0B-3B3A-8114-660CB1C837A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E4495E-6D94-83B8-7D47-038CD98329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C525F0-FECE-D6D5-E256-53062F32352E}"/>
              </a:ext>
            </a:extLst>
          </p:cNvPr>
          <p:cNvSpPr>
            <a:spLocks noGrp="1"/>
          </p:cNvSpPr>
          <p:nvPr>
            <p:ph type="dt" sz="half" idx="10"/>
          </p:nvPr>
        </p:nvSpPr>
        <p:spPr/>
        <p:txBody>
          <a:bodyPr/>
          <a:lstStyle/>
          <a:p>
            <a:fld id="{F9C874C4-278F-4A09-B1C8-3A987849E4B0}" type="datetimeFigureOut">
              <a:rPr lang="en-US" smtClean="0"/>
              <a:t>11/8/2024</a:t>
            </a:fld>
            <a:endParaRPr lang="en-US"/>
          </a:p>
        </p:txBody>
      </p:sp>
      <p:sp>
        <p:nvSpPr>
          <p:cNvPr id="5" name="Footer Placeholder 4">
            <a:extLst>
              <a:ext uri="{FF2B5EF4-FFF2-40B4-BE49-F238E27FC236}">
                <a16:creationId xmlns:a16="http://schemas.microsoft.com/office/drawing/2014/main" id="{433703C4-FA51-805D-0B5A-4C086FED37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A384F9-E81F-D54C-F3C2-C2C071A3EDDA}"/>
              </a:ext>
            </a:extLst>
          </p:cNvPr>
          <p:cNvSpPr>
            <a:spLocks noGrp="1"/>
          </p:cNvSpPr>
          <p:nvPr>
            <p:ph type="sldNum" sz="quarter" idx="12"/>
          </p:nvPr>
        </p:nvSpPr>
        <p:spPr/>
        <p:txBody>
          <a:bodyPr/>
          <a:lstStyle/>
          <a:p>
            <a:fld id="{6B4933B1-3452-4B8D-8399-1C963707B902}" type="slidenum">
              <a:rPr lang="en-US" smtClean="0"/>
              <a:t>‹#›</a:t>
            </a:fld>
            <a:endParaRPr lang="en-US"/>
          </a:p>
        </p:txBody>
      </p:sp>
    </p:spTree>
    <p:extLst>
      <p:ext uri="{BB962C8B-B14F-4D97-AF65-F5344CB8AC3E}">
        <p14:creationId xmlns:p14="http://schemas.microsoft.com/office/powerpoint/2010/main" val="101215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448AB-0E33-4062-77D7-FEAED79BF25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AC7EFB-12D0-2345-D159-86CF87FE81E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97371C-CC65-AF6C-A5E8-2CF019669A3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C32CCE-2DE7-1267-34FD-D6044946146B}"/>
              </a:ext>
            </a:extLst>
          </p:cNvPr>
          <p:cNvSpPr>
            <a:spLocks noGrp="1"/>
          </p:cNvSpPr>
          <p:nvPr>
            <p:ph type="dt" sz="half" idx="10"/>
          </p:nvPr>
        </p:nvSpPr>
        <p:spPr/>
        <p:txBody>
          <a:bodyPr/>
          <a:lstStyle/>
          <a:p>
            <a:fld id="{F9C874C4-278F-4A09-B1C8-3A987849E4B0}" type="datetimeFigureOut">
              <a:rPr lang="en-US" smtClean="0"/>
              <a:t>11/8/2024</a:t>
            </a:fld>
            <a:endParaRPr lang="en-US"/>
          </a:p>
        </p:txBody>
      </p:sp>
      <p:sp>
        <p:nvSpPr>
          <p:cNvPr id="6" name="Footer Placeholder 5">
            <a:extLst>
              <a:ext uri="{FF2B5EF4-FFF2-40B4-BE49-F238E27FC236}">
                <a16:creationId xmlns:a16="http://schemas.microsoft.com/office/drawing/2014/main" id="{9720C0FF-14DF-114B-9054-652C95799D9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FDDE3F-37D5-5F22-5BE9-CC4A008A60C5}"/>
              </a:ext>
            </a:extLst>
          </p:cNvPr>
          <p:cNvSpPr>
            <a:spLocks noGrp="1"/>
          </p:cNvSpPr>
          <p:nvPr>
            <p:ph type="sldNum" sz="quarter" idx="12"/>
          </p:nvPr>
        </p:nvSpPr>
        <p:spPr/>
        <p:txBody>
          <a:bodyPr/>
          <a:lstStyle/>
          <a:p>
            <a:fld id="{6B4933B1-3452-4B8D-8399-1C963707B902}" type="slidenum">
              <a:rPr lang="en-US" smtClean="0"/>
              <a:t>‹#›</a:t>
            </a:fld>
            <a:endParaRPr lang="en-US"/>
          </a:p>
        </p:txBody>
      </p:sp>
    </p:spTree>
    <p:extLst>
      <p:ext uri="{BB962C8B-B14F-4D97-AF65-F5344CB8AC3E}">
        <p14:creationId xmlns:p14="http://schemas.microsoft.com/office/powerpoint/2010/main" val="6711513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9DE25-6295-11AF-CD7F-5BEA82D8D0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30F9011-55D0-6430-5664-A0E37E96BA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3985D2-862F-3FB2-2AE9-0234EDF7A5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10C996B-CFC8-BA45-548C-6EC1C64B2DB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F7EF9F-6F2D-39FA-EB1D-04D20EDCDFD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487AEE7-6873-95F8-B5A3-BF63ED4C9E47}"/>
              </a:ext>
            </a:extLst>
          </p:cNvPr>
          <p:cNvSpPr>
            <a:spLocks noGrp="1"/>
          </p:cNvSpPr>
          <p:nvPr>
            <p:ph type="dt" sz="half" idx="10"/>
          </p:nvPr>
        </p:nvSpPr>
        <p:spPr/>
        <p:txBody>
          <a:bodyPr/>
          <a:lstStyle/>
          <a:p>
            <a:fld id="{F9C874C4-278F-4A09-B1C8-3A987849E4B0}" type="datetimeFigureOut">
              <a:rPr lang="en-US" smtClean="0"/>
              <a:t>11/8/2024</a:t>
            </a:fld>
            <a:endParaRPr lang="en-US"/>
          </a:p>
        </p:txBody>
      </p:sp>
      <p:sp>
        <p:nvSpPr>
          <p:cNvPr id="8" name="Footer Placeholder 7">
            <a:extLst>
              <a:ext uri="{FF2B5EF4-FFF2-40B4-BE49-F238E27FC236}">
                <a16:creationId xmlns:a16="http://schemas.microsoft.com/office/drawing/2014/main" id="{4165EF2B-F3C7-8BAB-E386-1437AC6B60C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24EE0BB-682A-FCBB-95E8-00F89BA2A066}"/>
              </a:ext>
            </a:extLst>
          </p:cNvPr>
          <p:cNvSpPr>
            <a:spLocks noGrp="1"/>
          </p:cNvSpPr>
          <p:nvPr>
            <p:ph type="sldNum" sz="quarter" idx="12"/>
          </p:nvPr>
        </p:nvSpPr>
        <p:spPr/>
        <p:txBody>
          <a:bodyPr/>
          <a:lstStyle/>
          <a:p>
            <a:fld id="{6B4933B1-3452-4B8D-8399-1C963707B902}" type="slidenum">
              <a:rPr lang="en-US" smtClean="0"/>
              <a:t>‹#›</a:t>
            </a:fld>
            <a:endParaRPr lang="en-US"/>
          </a:p>
        </p:txBody>
      </p:sp>
    </p:spTree>
    <p:extLst>
      <p:ext uri="{BB962C8B-B14F-4D97-AF65-F5344CB8AC3E}">
        <p14:creationId xmlns:p14="http://schemas.microsoft.com/office/powerpoint/2010/main" val="2040274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E11D1-1A13-090C-B2EB-11C0478BCEA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D3199F2-C070-D246-1B75-A8382BFFC0A1}"/>
              </a:ext>
            </a:extLst>
          </p:cNvPr>
          <p:cNvSpPr>
            <a:spLocks noGrp="1"/>
          </p:cNvSpPr>
          <p:nvPr>
            <p:ph type="dt" sz="half" idx="10"/>
          </p:nvPr>
        </p:nvSpPr>
        <p:spPr/>
        <p:txBody>
          <a:bodyPr/>
          <a:lstStyle/>
          <a:p>
            <a:fld id="{F9C874C4-278F-4A09-B1C8-3A987849E4B0}" type="datetimeFigureOut">
              <a:rPr lang="en-US" smtClean="0"/>
              <a:t>11/8/2024</a:t>
            </a:fld>
            <a:endParaRPr lang="en-US"/>
          </a:p>
        </p:txBody>
      </p:sp>
      <p:sp>
        <p:nvSpPr>
          <p:cNvPr id="4" name="Footer Placeholder 3">
            <a:extLst>
              <a:ext uri="{FF2B5EF4-FFF2-40B4-BE49-F238E27FC236}">
                <a16:creationId xmlns:a16="http://schemas.microsoft.com/office/drawing/2014/main" id="{4D7FE694-7682-2A29-500F-52CD2DF65DF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F1B4E12-0BC6-F8D7-097C-8882ABD73E0C}"/>
              </a:ext>
            </a:extLst>
          </p:cNvPr>
          <p:cNvSpPr>
            <a:spLocks noGrp="1"/>
          </p:cNvSpPr>
          <p:nvPr>
            <p:ph type="sldNum" sz="quarter" idx="12"/>
          </p:nvPr>
        </p:nvSpPr>
        <p:spPr/>
        <p:txBody>
          <a:bodyPr/>
          <a:lstStyle/>
          <a:p>
            <a:fld id="{6B4933B1-3452-4B8D-8399-1C963707B902}" type="slidenum">
              <a:rPr lang="en-US" smtClean="0"/>
              <a:t>‹#›</a:t>
            </a:fld>
            <a:endParaRPr lang="en-US"/>
          </a:p>
        </p:txBody>
      </p:sp>
    </p:spTree>
    <p:extLst>
      <p:ext uri="{BB962C8B-B14F-4D97-AF65-F5344CB8AC3E}">
        <p14:creationId xmlns:p14="http://schemas.microsoft.com/office/powerpoint/2010/main" val="648178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9E89E1-BB76-CCBA-C72C-B5F95EC55462}"/>
              </a:ext>
            </a:extLst>
          </p:cNvPr>
          <p:cNvSpPr>
            <a:spLocks noGrp="1"/>
          </p:cNvSpPr>
          <p:nvPr>
            <p:ph type="dt" sz="half" idx="10"/>
          </p:nvPr>
        </p:nvSpPr>
        <p:spPr/>
        <p:txBody>
          <a:bodyPr/>
          <a:lstStyle/>
          <a:p>
            <a:fld id="{F9C874C4-278F-4A09-B1C8-3A987849E4B0}" type="datetimeFigureOut">
              <a:rPr lang="en-US" smtClean="0"/>
              <a:t>11/8/2024</a:t>
            </a:fld>
            <a:endParaRPr lang="en-US"/>
          </a:p>
        </p:txBody>
      </p:sp>
      <p:sp>
        <p:nvSpPr>
          <p:cNvPr id="3" name="Footer Placeholder 2">
            <a:extLst>
              <a:ext uri="{FF2B5EF4-FFF2-40B4-BE49-F238E27FC236}">
                <a16:creationId xmlns:a16="http://schemas.microsoft.com/office/drawing/2014/main" id="{1A53B54A-EFBE-ACD0-C2A4-989BAFCCD07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DD7832-1A92-F3F9-F06D-37BA94B4EE85}"/>
              </a:ext>
            </a:extLst>
          </p:cNvPr>
          <p:cNvSpPr>
            <a:spLocks noGrp="1"/>
          </p:cNvSpPr>
          <p:nvPr>
            <p:ph type="sldNum" sz="quarter" idx="12"/>
          </p:nvPr>
        </p:nvSpPr>
        <p:spPr/>
        <p:txBody>
          <a:bodyPr/>
          <a:lstStyle/>
          <a:p>
            <a:fld id="{6B4933B1-3452-4B8D-8399-1C963707B902}" type="slidenum">
              <a:rPr lang="en-US" smtClean="0"/>
              <a:t>‹#›</a:t>
            </a:fld>
            <a:endParaRPr lang="en-US"/>
          </a:p>
        </p:txBody>
      </p:sp>
    </p:spTree>
    <p:extLst>
      <p:ext uri="{BB962C8B-B14F-4D97-AF65-F5344CB8AC3E}">
        <p14:creationId xmlns:p14="http://schemas.microsoft.com/office/powerpoint/2010/main" val="4146261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44588-6885-E9CA-11DD-6F1318746A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FFE08C-3890-147D-9454-5BBC76CBC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B44D9B0-1FD8-B6B0-5FC7-74D3FA1B0B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3FDCD8-6BF5-884F-5B7D-70B59EBB6E70}"/>
              </a:ext>
            </a:extLst>
          </p:cNvPr>
          <p:cNvSpPr>
            <a:spLocks noGrp="1"/>
          </p:cNvSpPr>
          <p:nvPr>
            <p:ph type="dt" sz="half" idx="10"/>
          </p:nvPr>
        </p:nvSpPr>
        <p:spPr/>
        <p:txBody>
          <a:bodyPr/>
          <a:lstStyle/>
          <a:p>
            <a:fld id="{F9C874C4-278F-4A09-B1C8-3A987849E4B0}" type="datetimeFigureOut">
              <a:rPr lang="en-US" smtClean="0"/>
              <a:t>11/8/2024</a:t>
            </a:fld>
            <a:endParaRPr lang="en-US"/>
          </a:p>
        </p:txBody>
      </p:sp>
      <p:sp>
        <p:nvSpPr>
          <p:cNvPr id="6" name="Footer Placeholder 5">
            <a:extLst>
              <a:ext uri="{FF2B5EF4-FFF2-40B4-BE49-F238E27FC236}">
                <a16:creationId xmlns:a16="http://schemas.microsoft.com/office/drawing/2014/main" id="{8FDD1A5D-A751-BFD3-3EFE-F4CB14E31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52D036-24C9-FD68-50BD-DAF9656DFB71}"/>
              </a:ext>
            </a:extLst>
          </p:cNvPr>
          <p:cNvSpPr>
            <a:spLocks noGrp="1"/>
          </p:cNvSpPr>
          <p:nvPr>
            <p:ph type="sldNum" sz="quarter" idx="12"/>
          </p:nvPr>
        </p:nvSpPr>
        <p:spPr/>
        <p:txBody>
          <a:bodyPr/>
          <a:lstStyle/>
          <a:p>
            <a:fld id="{6B4933B1-3452-4B8D-8399-1C963707B902}" type="slidenum">
              <a:rPr lang="en-US" smtClean="0"/>
              <a:t>‹#›</a:t>
            </a:fld>
            <a:endParaRPr lang="en-US"/>
          </a:p>
        </p:txBody>
      </p:sp>
    </p:spTree>
    <p:extLst>
      <p:ext uri="{BB962C8B-B14F-4D97-AF65-F5344CB8AC3E}">
        <p14:creationId xmlns:p14="http://schemas.microsoft.com/office/powerpoint/2010/main" val="40088319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D3FEE-BF14-6970-48CB-9DF8266C7C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23230FA-C5FF-F5A3-4936-453A404E9C2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5856F90-EDF0-6A75-6D94-2801F8F7CC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7FC9449-8F85-8FCC-6425-52B2C1469192}"/>
              </a:ext>
            </a:extLst>
          </p:cNvPr>
          <p:cNvSpPr>
            <a:spLocks noGrp="1"/>
          </p:cNvSpPr>
          <p:nvPr>
            <p:ph type="dt" sz="half" idx="10"/>
          </p:nvPr>
        </p:nvSpPr>
        <p:spPr/>
        <p:txBody>
          <a:bodyPr/>
          <a:lstStyle/>
          <a:p>
            <a:fld id="{F9C874C4-278F-4A09-B1C8-3A987849E4B0}" type="datetimeFigureOut">
              <a:rPr lang="en-US" smtClean="0"/>
              <a:t>11/8/2024</a:t>
            </a:fld>
            <a:endParaRPr lang="en-US"/>
          </a:p>
        </p:txBody>
      </p:sp>
      <p:sp>
        <p:nvSpPr>
          <p:cNvPr id="6" name="Footer Placeholder 5">
            <a:extLst>
              <a:ext uri="{FF2B5EF4-FFF2-40B4-BE49-F238E27FC236}">
                <a16:creationId xmlns:a16="http://schemas.microsoft.com/office/drawing/2014/main" id="{2E08D361-3D60-DEAD-8853-4FA5251DBB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C26407-CBEE-B14B-A71C-F2AC28CAE232}"/>
              </a:ext>
            </a:extLst>
          </p:cNvPr>
          <p:cNvSpPr>
            <a:spLocks noGrp="1"/>
          </p:cNvSpPr>
          <p:nvPr>
            <p:ph type="sldNum" sz="quarter" idx="12"/>
          </p:nvPr>
        </p:nvSpPr>
        <p:spPr/>
        <p:txBody>
          <a:bodyPr/>
          <a:lstStyle/>
          <a:p>
            <a:fld id="{6B4933B1-3452-4B8D-8399-1C963707B902}" type="slidenum">
              <a:rPr lang="en-US" smtClean="0"/>
              <a:t>‹#›</a:t>
            </a:fld>
            <a:endParaRPr lang="en-US"/>
          </a:p>
        </p:txBody>
      </p:sp>
    </p:spTree>
    <p:extLst>
      <p:ext uri="{BB962C8B-B14F-4D97-AF65-F5344CB8AC3E}">
        <p14:creationId xmlns:p14="http://schemas.microsoft.com/office/powerpoint/2010/main" val="1980312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F5CF2D-0476-2295-94DF-30B965DCB1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A51F18D-4780-4613-E210-2E927594FA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A42035-ED05-A705-D73A-F87C60888B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C874C4-278F-4A09-B1C8-3A987849E4B0}" type="datetimeFigureOut">
              <a:rPr lang="en-US" smtClean="0"/>
              <a:t>11/8/2024</a:t>
            </a:fld>
            <a:endParaRPr lang="en-US"/>
          </a:p>
        </p:txBody>
      </p:sp>
      <p:sp>
        <p:nvSpPr>
          <p:cNvPr id="5" name="Footer Placeholder 4">
            <a:extLst>
              <a:ext uri="{FF2B5EF4-FFF2-40B4-BE49-F238E27FC236}">
                <a16:creationId xmlns:a16="http://schemas.microsoft.com/office/drawing/2014/main" id="{A5BC2567-830B-A9E5-9533-AAD0127AB5D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F16A553-C24B-3605-EBE6-7D17832178B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4933B1-3452-4B8D-8399-1C963707B902}" type="slidenum">
              <a:rPr lang="en-US" smtClean="0"/>
              <a:t>‹#›</a:t>
            </a:fld>
            <a:endParaRPr lang="en-US"/>
          </a:p>
        </p:txBody>
      </p:sp>
    </p:spTree>
    <p:extLst>
      <p:ext uri="{BB962C8B-B14F-4D97-AF65-F5344CB8AC3E}">
        <p14:creationId xmlns:p14="http://schemas.microsoft.com/office/powerpoint/2010/main" val="4526085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beinternetawesome.withgoogle.com/en_us" TargetMode="External"/><Relationship Id="rId2" Type="http://schemas.openxmlformats.org/officeDocument/2006/relationships/hyperlink" Target="https://www.techlifeunity.com/a-to-z-topics" TargetMode="External"/><Relationship Id="rId1" Type="http://schemas.openxmlformats.org/officeDocument/2006/relationships/slideLayout" Target="../slideLayouts/slideLayout2.xml"/><Relationship Id="rId5" Type="http://schemas.openxmlformats.org/officeDocument/2006/relationships/hyperlink" Target="https://edu.gcfglobal.org/en/" TargetMode="External"/><Relationship Id="rId4" Type="http://schemas.openxmlformats.org/officeDocument/2006/relationships/hyperlink" Target="https://oats.org/digital-equity/" TargetMode="Externa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Sfzo4xm5eX8&amp;t=1s&amp;pp=ygUUd2hhdCBpcyB0aGUgaW50ZXJuZXQ%3D"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hyperlink" Target="http://www.wellsfargo.com/" TargetMode="External"/><Relationship Id="rId2" Type="http://schemas.openxmlformats.org/officeDocument/2006/relationships/hyperlink" Target="http://www.wellfargo.com/" TargetMode="Externa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895BD9-B83E-2444-39E4-CF2E6B3486A2}"/>
              </a:ext>
            </a:extLst>
          </p:cNvPr>
          <p:cNvSpPr>
            <a:spLocks noGrp="1"/>
          </p:cNvSpPr>
          <p:nvPr>
            <p:ph type="ctrTitle"/>
          </p:nvPr>
        </p:nvSpPr>
        <p:spPr>
          <a:xfrm>
            <a:off x="6574587" y="2448760"/>
            <a:ext cx="4805996" cy="1297115"/>
          </a:xfrm>
        </p:spPr>
        <p:txBody>
          <a:bodyPr anchor="t">
            <a:normAutofit/>
          </a:bodyPr>
          <a:lstStyle/>
          <a:p>
            <a:pPr algn="l"/>
            <a:r>
              <a:rPr lang="en-US" sz="4400" dirty="0">
                <a:solidFill>
                  <a:schemeClr val="tx2"/>
                </a:solidFill>
              </a:rPr>
              <a:t>Online Safety</a:t>
            </a:r>
          </a:p>
        </p:txBody>
      </p:sp>
      <p:sp>
        <p:nvSpPr>
          <p:cNvPr id="3" name="Subtitle 2">
            <a:extLst>
              <a:ext uri="{FF2B5EF4-FFF2-40B4-BE49-F238E27FC236}">
                <a16:creationId xmlns:a16="http://schemas.microsoft.com/office/drawing/2014/main" id="{EC498976-5E8B-DB38-557A-5073499D1B23}"/>
              </a:ext>
            </a:extLst>
          </p:cNvPr>
          <p:cNvSpPr>
            <a:spLocks noGrp="1"/>
          </p:cNvSpPr>
          <p:nvPr>
            <p:ph type="subTitle" idx="1"/>
          </p:nvPr>
        </p:nvSpPr>
        <p:spPr>
          <a:xfrm>
            <a:off x="6590966" y="3428999"/>
            <a:ext cx="5393511" cy="838831"/>
          </a:xfrm>
        </p:spPr>
        <p:txBody>
          <a:bodyPr anchor="b">
            <a:noAutofit/>
          </a:bodyPr>
          <a:lstStyle/>
          <a:p>
            <a:pPr algn="l"/>
            <a:r>
              <a:rPr lang="en-US" dirty="0">
                <a:solidFill>
                  <a:schemeClr val="tx2"/>
                </a:solidFill>
              </a:rPr>
              <a:t>Bo Ford: Digital Equity Program Manager</a:t>
            </a:r>
          </a:p>
          <a:p>
            <a:pPr algn="l"/>
            <a:r>
              <a:rPr lang="en-US" dirty="0">
                <a:solidFill>
                  <a:schemeClr val="tx2"/>
                </a:solidFill>
              </a:rPr>
              <a:t>New Mexico State Library</a:t>
            </a:r>
          </a:p>
        </p:txBody>
      </p:sp>
      <p:pic>
        <p:nvPicPr>
          <p:cNvPr id="5" name="Picture 4" descr="A logo with a white design&#10;&#10;Description automatically generated with medium confidence">
            <a:extLst>
              <a:ext uri="{FF2B5EF4-FFF2-40B4-BE49-F238E27FC236}">
                <a16:creationId xmlns:a16="http://schemas.microsoft.com/office/drawing/2014/main" id="{16294FD3-97E8-223E-B6D5-ACEE3421B4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2442311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2F7BAA-C7D9-C709-7A54-FC0073CEA05A}"/>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Networks</a:t>
            </a:r>
          </a:p>
        </p:txBody>
      </p:sp>
      <p:sp>
        <p:nvSpPr>
          <p:cNvPr id="3" name="Content Placeholder 2">
            <a:extLst>
              <a:ext uri="{FF2B5EF4-FFF2-40B4-BE49-F238E27FC236}">
                <a16:creationId xmlns:a16="http://schemas.microsoft.com/office/drawing/2014/main" id="{41A2C49B-9DE5-53BC-FE87-91FA8FCBE2F1}"/>
              </a:ext>
            </a:extLst>
          </p:cNvPr>
          <p:cNvSpPr>
            <a:spLocks noGrp="1"/>
          </p:cNvSpPr>
          <p:nvPr>
            <p:ph idx="1"/>
          </p:nvPr>
        </p:nvSpPr>
        <p:spPr>
          <a:xfrm>
            <a:off x="1371599" y="2318197"/>
            <a:ext cx="9724031" cy="3683358"/>
          </a:xfrm>
        </p:spPr>
        <p:txBody>
          <a:bodyPr anchor="ctr">
            <a:noAutofit/>
          </a:bodyPr>
          <a:lstStyle/>
          <a:p>
            <a:r>
              <a:rPr lang="en-US" sz="2000" dirty="0"/>
              <a:t>If you're using Wi-Fi at home, it's important to keep it safe from sneaky folks who might try to snoop on your stuff. Setting up Wi-Fi security might seem tricky, but don't worry! If you're not sure what to do, you can always ask your internet provider for help. Here are some easy tips to keep your Wi-Fi safe:</a:t>
            </a:r>
          </a:p>
          <a:p>
            <a:pPr lvl="1"/>
            <a:r>
              <a:rPr lang="en-US" sz="2000" dirty="0"/>
              <a:t>Keep your Wi-Fi signal just strong enough for your house, so it doesn't reach too far.</a:t>
            </a:r>
          </a:p>
          <a:p>
            <a:pPr lvl="1"/>
            <a:r>
              <a:rPr lang="en-US" sz="2000" dirty="0"/>
              <a:t>Hide your Wi-Fi name from other people nearby.</a:t>
            </a:r>
          </a:p>
          <a:p>
            <a:pPr lvl="1"/>
            <a:r>
              <a:rPr lang="en-US" sz="2000" dirty="0"/>
              <a:t>Choose a strong password or phrase that's easy for you to remember but hard for others to guess.</a:t>
            </a:r>
          </a:p>
          <a:p>
            <a:pPr lvl="1"/>
            <a:r>
              <a:rPr lang="en-US" sz="2000" dirty="0"/>
              <a:t>Use MAC address filtering to stop any unwanted devices from connecting to your Wi-Fi.</a:t>
            </a:r>
          </a:p>
          <a:p>
            <a:pPr lvl="1"/>
            <a:r>
              <a:rPr lang="en-US" sz="2000" dirty="0"/>
              <a:t>Make sure your Wi-Fi uses WPA or WPA2 for security.</a:t>
            </a:r>
          </a:p>
          <a:p>
            <a:pPr lvl="1"/>
            <a:r>
              <a:rPr lang="en-US" sz="2000" dirty="0"/>
              <a:t>If you're using WEP, try to make sure it's got the strongest encryption possible.</a:t>
            </a:r>
          </a:p>
        </p:txBody>
      </p:sp>
    </p:spTree>
    <p:extLst>
      <p:ext uri="{BB962C8B-B14F-4D97-AF65-F5344CB8AC3E}">
        <p14:creationId xmlns:p14="http://schemas.microsoft.com/office/powerpoint/2010/main" val="6263167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1CD21E0-9E0A-B189-8A05-2D2DE38D9571}"/>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Resources and Support	</a:t>
            </a:r>
          </a:p>
        </p:txBody>
      </p:sp>
      <p:sp>
        <p:nvSpPr>
          <p:cNvPr id="3" name="Content Placeholder 2">
            <a:extLst>
              <a:ext uri="{FF2B5EF4-FFF2-40B4-BE49-F238E27FC236}">
                <a16:creationId xmlns:a16="http://schemas.microsoft.com/office/drawing/2014/main" id="{FB7D4B9E-EADD-7097-9834-300E2E59D112}"/>
              </a:ext>
            </a:extLst>
          </p:cNvPr>
          <p:cNvSpPr>
            <a:spLocks noGrp="1"/>
          </p:cNvSpPr>
          <p:nvPr>
            <p:ph idx="1"/>
          </p:nvPr>
        </p:nvSpPr>
        <p:spPr>
          <a:xfrm>
            <a:off x="1371599" y="2318197"/>
            <a:ext cx="9724031" cy="3683358"/>
          </a:xfrm>
        </p:spPr>
        <p:txBody>
          <a:bodyPr anchor="ctr">
            <a:normAutofit/>
          </a:bodyPr>
          <a:lstStyle/>
          <a:p>
            <a:r>
              <a:rPr lang="en-US" sz="2000"/>
              <a:t>Tech Life Unity</a:t>
            </a:r>
          </a:p>
          <a:p>
            <a:pPr lvl="1"/>
            <a:r>
              <a:rPr lang="en-US" sz="2000">
                <a:hlinkClick r:id="rId2"/>
              </a:rPr>
              <a:t>https://www.techlifeunity.com/a-to-z-topics</a:t>
            </a:r>
            <a:r>
              <a:rPr lang="en-US" sz="2000"/>
              <a:t> </a:t>
            </a:r>
          </a:p>
          <a:p>
            <a:r>
              <a:rPr lang="en-US" sz="2000"/>
              <a:t>Be Internet Awesome for Kids by Google</a:t>
            </a:r>
          </a:p>
          <a:p>
            <a:pPr lvl="1"/>
            <a:r>
              <a:rPr lang="en-US" sz="2000">
                <a:hlinkClick r:id="rId3"/>
              </a:rPr>
              <a:t>https://beinternetawesome.withgoogle.com/en_us</a:t>
            </a:r>
            <a:r>
              <a:rPr lang="en-US" sz="2000"/>
              <a:t> </a:t>
            </a:r>
          </a:p>
          <a:p>
            <a:r>
              <a:rPr lang="en-US" sz="2000"/>
              <a:t>Older Adults Technology Services from AARP </a:t>
            </a:r>
          </a:p>
          <a:p>
            <a:pPr lvl="1"/>
            <a:r>
              <a:rPr lang="en-US" sz="2000">
                <a:hlinkClick r:id="rId4"/>
              </a:rPr>
              <a:t>https://oats.org/digital-equity/</a:t>
            </a:r>
            <a:r>
              <a:rPr lang="en-US" sz="2000"/>
              <a:t> </a:t>
            </a:r>
          </a:p>
          <a:p>
            <a:pPr lvl="1"/>
            <a:r>
              <a:rPr lang="en-US" sz="2000"/>
              <a:t>888-713-3495</a:t>
            </a:r>
          </a:p>
          <a:p>
            <a:pPr lvl="2"/>
            <a:r>
              <a:rPr lang="en-US" dirty="0"/>
              <a:t>Hotline hours: Mon-Fri, 7:00am-6:00pm MT / Sat, 7:00am-12:00pm MT</a:t>
            </a:r>
          </a:p>
          <a:p>
            <a:r>
              <a:rPr lang="en-US" sz="2000"/>
              <a:t>Goodwill Community Foundation</a:t>
            </a:r>
          </a:p>
          <a:p>
            <a:pPr lvl="1"/>
            <a:r>
              <a:rPr lang="en-US" sz="2000">
                <a:hlinkClick r:id="rId5"/>
              </a:rPr>
              <a:t>https://edu.gcfglobal.org/en/</a:t>
            </a:r>
            <a:r>
              <a:rPr lang="en-US" sz="2000"/>
              <a:t> </a:t>
            </a:r>
          </a:p>
        </p:txBody>
      </p:sp>
    </p:spTree>
    <p:extLst>
      <p:ext uri="{BB962C8B-B14F-4D97-AF65-F5344CB8AC3E}">
        <p14:creationId xmlns:p14="http://schemas.microsoft.com/office/powerpoint/2010/main" val="37907506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591000E-39D3-BC19-BAD6-E2AD791C273C}"/>
              </a:ext>
            </a:extLst>
          </p:cNvPr>
          <p:cNvSpPr>
            <a:spLocks noGrp="1"/>
          </p:cNvSpPr>
          <p:nvPr>
            <p:ph type="title"/>
          </p:nvPr>
        </p:nvSpPr>
        <p:spPr>
          <a:xfrm>
            <a:off x="1371597" y="348865"/>
            <a:ext cx="10044023" cy="877729"/>
          </a:xfrm>
        </p:spPr>
        <p:txBody>
          <a:bodyPr anchor="ctr">
            <a:normAutofit/>
          </a:bodyPr>
          <a:lstStyle/>
          <a:p>
            <a:r>
              <a:rPr lang="en-US" sz="4000">
                <a:solidFill>
                  <a:srgbClr val="FFFFFF"/>
                </a:solidFill>
              </a:rPr>
              <a:t>Conclusion	</a:t>
            </a:r>
          </a:p>
        </p:txBody>
      </p:sp>
      <p:graphicFrame>
        <p:nvGraphicFramePr>
          <p:cNvPr id="5" name="Content Placeholder 2">
            <a:extLst>
              <a:ext uri="{FF2B5EF4-FFF2-40B4-BE49-F238E27FC236}">
                <a16:creationId xmlns:a16="http://schemas.microsoft.com/office/drawing/2014/main" id="{0CAAE77A-C750-12BB-585E-6B3C11E5254A}"/>
              </a:ext>
            </a:extLst>
          </p:cNvPr>
          <p:cNvGraphicFramePr>
            <a:graphicFrameLocks noGrp="1"/>
          </p:cNvGraphicFramePr>
          <p:nvPr>
            <p:ph idx="1"/>
            <p:extLst>
              <p:ext uri="{D42A27DB-BD31-4B8C-83A1-F6EECF244321}">
                <p14:modId xmlns:p14="http://schemas.microsoft.com/office/powerpoint/2010/main" val="2831551484"/>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98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188616-681D-036B-0771-14770E14CAF4}"/>
              </a:ext>
            </a:extLst>
          </p:cNvPr>
          <p:cNvSpPr>
            <a:spLocks noGrp="1"/>
          </p:cNvSpPr>
          <p:nvPr>
            <p:ph type="title"/>
          </p:nvPr>
        </p:nvSpPr>
        <p:spPr>
          <a:xfrm>
            <a:off x="1371599" y="294538"/>
            <a:ext cx="9895951" cy="1033669"/>
          </a:xfrm>
        </p:spPr>
        <p:txBody>
          <a:bodyPr>
            <a:normAutofit/>
          </a:bodyPr>
          <a:lstStyle/>
          <a:p>
            <a:r>
              <a:rPr lang="en-US" sz="4000">
                <a:solidFill>
                  <a:srgbClr val="FFFFFF"/>
                </a:solidFill>
              </a:rPr>
              <a:t>What is the Internet? </a:t>
            </a:r>
          </a:p>
        </p:txBody>
      </p:sp>
      <p:sp>
        <p:nvSpPr>
          <p:cNvPr id="3" name="Content Placeholder 2">
            <a:extLst>
              <a:ext uri="{FF2B5EF4-FFF2-40B4-BE49-F238E27FC236}">
                <a16:creationId xmlns:a16="http://schemas.microsoft.com/office/drawing/2014/main" id="{3C830837-ACFE-19F4-8B0B-0640EE56307A}"/>
              </a:ext>
            </a:extLst>
          </p:cNvPr>
          <p:cNvSpPr>
            <a:spLocks noGrp="1"/>
          </p:cNvSpPr>
          <p:nvPr>
            <p:ph idx="1"/>
          </p:nvPr>
        </p:nvSpPr>
        <p:spPr>
          <a:xfrm>
            <a:off x="1371599" y="2318197"/>
            <a:ext cx="9724031" cy="3683358"/>
          </a:xfrm>
        </p:spPr>
        <p:txBody>
          <a:bodyPr anchor="ctr">
            <a:noAutofit/>
          </a:bodyPr>
          <a:lstStyle/>
          <a:p>
            <a:r>
              <a:rPr lang="en-US" sz="2400" dirty="0"/>
              <a:t>The internet is a global network of interconnected computers. </a:t>
            </a:r>
          </a:p>
          <a:p>
            <a:r>
              <a:rPr lang="en-US" sz="2400" dirty="0"/>
              <a:t>The internet allows different devices (like computers, phones, and even TVs) around the world to communicate with each other instantly.</a:t>
            </a:r>
          </a:p>
          <a:p>
            <a:r>
              <a:rPr lang="en-US" sz="2400" dirty="0"/>
              <a:t>For many people, the internet is the primary source for information, communication, entertainment, and services—from social media and news to online banking and shopping.</a:t>
            </a:r>
          </a:p>
          <a:p>
            <a:r>
              <a:rPr lang="en-US" sz="2400" dirty="0"/>
              <a:t>Since we share so much information online, it’s crucial to understand how to protect our personal data.</a:t>
            </a:r>
          </a:p>
          <a:p>
            <a:r>
              <a:rPr lang="en-US" sz="2400" dirty="0">
                <a:hlinkClick r:id="rId2"/>
              </a:rPr>
              <a:t>https://www.youtube.com/watch?v=Sfzo4xm5eX8&amp;t=1s&amp;pp=ygUUd2hhdCBpcyB0aGUgaW50ZXJuZXQ%3D</a:t>
            </a:r>
            <a:r>
              <a:rPr lang="en-US" sz="2400" dirty="0"/>
              <a:t> </a:t>
            </a:r>
          </a:p>
        </p:txBody>
      </p:sp>
    </p:spTree>
    <p:extLst>
      <p:ext uri="{BB962C8B-B14F-4D97-AF65-F5344CB8AC3E}">
        <p14:creationId xmlns:p14="http://schemas.microsoft.com/office/powerpoint/2010/main" val="556936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50B12AE-71D6-4282-24BB-8808F96E4175}"/>
              </a:ext>
            </a:extLst>
          </p:cNvPr>
          <p:cNvSpPr>
            <a:spLocks noGrp="1"/>
          </p:cNvSpPr>
          <p:nvPr>
            <p:ph type="title"/>
          </p:nvPr>
        </p:nvSpPr>
        <p:spPr>
          <a:xfrm>
            <a:off x="1371597" y="348865"/>
            <a:ext cx="10044023" cy="877729"/>
          </a:xfrm>
        </p:spPr>
        <p:txBody>
          <a:bodyPr anchor="ctr">
            <a:normAutofit/>
          </a:bodyPr>
          <a:lstStyle/>
          <a:p>
            <a:r>
              <a:rPr lang="en-US" sz="4000">
                <a:solidFill>
                  <a:srgbClr val="FFFFFF"/>
                </a:solidFill>
              </a:rPr>
              <a:t>Importance of Online Safety </a:t>
            </a:r>
          </a:p>
        </p:txBody>
      </p:sp>
      <p:graphicFrame>
        <p:nvGraphicFramePr>
          <p:cNvPr id="5" name="Content Placeholder 2">
            <a:extLst>
              <a:ext uri="{FF2B5EF4-FFF2-40B4-BE49-F238E27FC236}">
                <a16:creationId xmlns:a16="http://schemas.microsoft.com/office/drawing/2014/main" id="{60AAE27F-A1F1-6004-F138-E4B07D6B2FE6}"/>
              </a:ext>
            </a:extLst>
          </p:cNvPr>
          <p:cNvGraphicFramePr>
            <a:graphicFrameLocks noGrp="1"/>
          </p:cNvGraphicFramePr>
          <p:nvPr>
            <p:ph idx="1"/>
            <p:extLst>
              <p:ext uri="{D42A27DB-BD31-4B8C-83A1-F6EECF244321}">
                <p14:modId xmlns:p14="http://schemas.microsoft.com/office/powerpoint/2010/main" val="3230025752"/>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5322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502A96D-82A5-4E5A-EB7A-2D7D4E4C94CB}"/>
              </a:ext>
            </a:extLst>
          </p:cNvPr>
          <p:cNvSpPr>
            <a:spLocks noGrp="1"/>
          </p:cNvSpPr>
          <p:nvPr>
            <p:ph type="title"/>
          </p:nvPr>
        </p:nvSpPr>
        <p:spPr>
          <a:xfrm>
            <a:off x="1383564" y="348865"/>
            <a:ext cx="9718111" cy="1576446"/>
          </a:xfrm>
        </p:spPr>
        <p:txBody>
          <a:bodyPr anchor="ctr">
            <a:normAutofit/>
          </a:bodyPr>
          <a:lstStyle/>
          <a:p>
            <a:r>
              <a:rPr lang="en-US" sz="4000">
                <a:solidFill>
                  <a:srgbClr val="FFFFFF"/>
                </a:solidFill>
              </a:rPr>
              <a:t>Overview of Online Risks</a:t>
            </a:r>
          </a:p>
        </p:txBody>
      </p:sp>
      <p:graphicFrame>
        <p:nvGraphicFramePr>
          <p:cNvPr id="5" name="Content Placeholder 2">
            <a:extLst>
              <a:ext uri="{FF2B5EF4-FFF2-40B4-BE49-F238E27FC236}">
                <a16:creationId xmlns:a16="http://schemas.microsoft.com/office/drawing/2014/main" id="{A6839E96-780E-3AF3-DCE3-208B52332A67}"/>
              </a:ext>
            </a:extLst>
          </p:cNvPr>
          <p:cNvGraphicFramePr>
            <a:graphicFrameLocks noGrp="1"/>
          </p:cNvGraphicFramePr>
          <p:nvPr>
            <p:ph idx="1"/>
            <p:extLst>
              <p:ext uri="{D42A27DB-BD31-4B8C-83A1-F6EECF244321}">
                <p14:modId xmlns:p14="http://schemas.microsoft.com/office/powerpoint/2010/main" val="2016564127"/>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86365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2C4DFAF-0635-C0F6-14AB-6451A7D3D3C4}"/>
              </a:ext>
            </a:extLst>
          </p:cNvPr>
          <p:cNvSpPr>
            <a:spLocks noGrp="1"/>
          </p:cNvSpPr>
          <p:nvPr>
            <p:ph type="title"/>
          </p:nvPr>
        </p:nvSpPr>
        <p:spPr>
          <a:xfrm>
            <a:off x="1371597" y="348865"/>
            <a:ext cx="10044023" cy="877729"/>
          </a:xfrm>
        </p:spPr>
        <p:txBody>
          <a:bodyPr anchor="ctr">
            <a:normAutofit/>
          </a:bodyPr>
          <a:lstStyle/>
          <a:p>
            <a:r>
              <a:rPr lang="en-US" sz="4000">
                <a:solidFill>
                  <a:srgbClr val="FFFFFF"/>
                </a:solidFill>
              </a:rPr>
              <a:t>How it Works</a:t>
            </a:r>
          </a:p>
        </p:txBody>
      </p:sp>
      <p:graphicFrame>
        <p:nvGraphicFramePr>
          <p:cNvPr id="5" name="Content Placeholder 2">
            <a:extLst>
              <a:ext uri="{FF2B5EF4-FFF2-40B4-BE49-F238E27FC236}">
                <a16:creationId xmlns:a16="http://schemas.microsoft.com/office/drawing/2014/main" id="{1B974BE6-D36A-6C89-63AC-8E885728A8B7}"/>
              </a:ext>
            </a:extLst>
          </p:cNvPr>
          <p:cNvGraphicFramePr>
            <a:graphicFrameLocks noGrp="1"/>
          </p:cNvGraphicFramePr>
          <p:nvPr>
            <p:ph idx="1"/>
            <p:extLst>
              <p:ext uri="{D42A27DB-BD31-4B8C-83A1-F6EECF244321}">
                <p14:modId xmlns:p14="http://schemas.microsoft.com/office/powerpoint/2010/main" val="3039709646"/>
              </p:ext>
            </p:extLst>
          </p:nvPr>
        </p:nvGraphicFramePr>
        <p:xfrm>
          <a:off x="632085" y="2122306"/>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57930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4D4E471-14D4-FE9C-F4D8-05E27217FAA1}"/>
              </a:ext>
            </a:extLst>
          </p:cNvPr>
          <p:cNvSpPr>
            <a:spLocks noGrp="1"/>
          </p:cNvSpPr>
          <p:nvPr>
            <p:ph type="title"/>
          </p:nvPr>
        </p:nvSpPr>
        <p:spPr>
          <a:xfrm>
            <a:off x="1371597" y="348865"/>
            <a:ext cx="10044023" cy="877729"/>
          </a:xfrm>
        </p:spPr>
        <p:txBody>
          <a:bodyPr anchor="ctr">
            <a:normAutofit/>
          </a:bodyPr>
          <a:lstStyle/>
          <a:p>
            <a:r>
              <a:rPr lang="en-US" sz="4000">
                <a:solidFill>
                  <a:srgbClr val="FFFFFF"/>
                </a:solidFill>
              </a:rPr>
              <a:t>How to Avoid It</a:t>
            </a:r>
          </a:p>
        </p:txBody>
      </p:sp>
      <p:graphicFrame>
        <p:nvGraphicFramePr>
          <p:cNvPr id="5" name="Content Placeholder 2">
            <a:extLst>
              <a:ext uri="{FF2B5EF4-FFF2-40B4-BE49-F238E27FC236}">
                <a16:creationId xmlns:a16="http://schemas.microsoft.com/office/drawing/2014/main" id="{DA542AEB-2778-7FFA-7A0D-E7C356C8DD93}"/>
              </a:ext>
            </a:extLst>
          </p:cNvPr>
          <p:cNvGraphicFramePr>
            <a:graphicFrameLocks noGrp="1"/>
          </p:cNvGraphicFramePr>
          <p:nvPr>
            <p:ph idx="1"/>
            <p:extLst>
              <p:ext uri="{D42A27DB-BD31-4B8C-83A1-F6EECF244321}">
                <p14:modId xmlns:p14="http://schemas.microsoft.com/office/powerpoint/2010/main" val="1560879212"/>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54269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3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3" name="Rectangle 3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F28D0A5-19EF-2AAD-F456-11BCECB3AE7D}"/>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Best Practices</a:t>
            </a:r>
          </a:p>
        </p:txBody>
      </p:sp>
      <p:sp>
        <p:nvSpPr>
          <p:cNvPr id="3" name="Content Placeholder 2">
            <a:extLst>
              <a:ext uri="{FF2B5EF4-FFF2-40B4-BE49-F238E27FC236}">
                <a16:creationId xmlns:a16="http://schemas.microsoft.com/office/drawing/2014/main" id="{0FFD5510-B624-D546-7B86-042468E0562C}"/>
              </a:ext>
            </a:extLst>
          </p:cNvPr>
          <p:cNvSpPr>
            <a:spLocks noGrp="1"/>
          </p:cNvSpPr>
          <p:nvPr>
            <p:ph idx="1"/>
          </p:nvPr>
        </p:nvSpPr>
        <p:spPr>
          <a:xfrm>
            <a:off x="4581727" y="649480"/>
            <a:ext cx="6848273" cy="5546047"/>
          </a:xfrm>
        </p:spPr>
        <p:txBody>
          <a:bodyPr anchor="ctr">
            <a:normAutofit/>
          </a:bodyPr>
          <a:lstStyle/>
          <a:p>
            <a:r>
              <a:rPr lang="en-US" sz="2400" dirty="0"/>
              <a:t>Passwords should be 10 characters or more with letters, numbers, and symbols, and not include any obvious personal information or common words. </a:t>
            </a:r>
          </a:p>
          <a:p>
            <a:pPr lvl="1"/>
            <a:r>
              <a:rPr lang="en-US" dirty="0"/>
              <a:t>(m#P52s@ap$V)</a:t>
            </a:r>
          </a:p>
          <a:p>
            <a:r>
              <a:rPr lang="en-US" sz="2400" dirty="0"/>
              <a:t>Check the web address for clarity. </a:t>
            </a:r>
          </a:p>
          <a:p>
            <a:pPr lvl="1"/>
            <a:r>
              <a:rPr lang="en-US" dirty="0"/>
              <a:t>(</a:t>
            </a:r>
            <a:r>
              <a:rPr lang="en-US" dirty="0">
                <a:hlinkClick r:id="rId2"/>
              </a:rPr>
              <a:t>www.wellfargo.com</a:t>
            </a:r>
            <a:r>
              <a:rPr lang="en-US" dirty="0"/>
              <a:t> vs </a:t>
            </a:r>
            <a:r>
              <a:rPr lang="en-US" dirty="0">
                <a:hlinkClick r:id="rId3"/>
              </a:rPr>
              <a:t>www.wellsfargo.com</a:t>
            </a:r>
            <a:r>
              <a:rPr lang="en-US" dirty="0"/>
              <a:t>)</a:t>
            </a:r>
          </a:p>
          <a:p>
            <a:r>
              <a:rPr lang="en-US" sz="2400" dirty="0"/>
              <a:t>Check to see if the lock symbol is in the address bar. </a:t>
            </a:r>
          </a:p>
        </p:txBody>
      </p:sp>
      <p:pic>
        <p:nvPicPr>
          <p:cNvPr id="5" name="Picture 4">
            <a:extLst>
              <a:ext uri="{FF2B5EF4-FFF2-40B4-BE49-F238E27FC236}">
                <a16:creationId xmlns:a16="http://schemas.microsoft.com/office/drawing/2014/main" id="{78C41F56-7A3E-4935-0117-066721E9DD2B}"/>
              </a:ext>
            </a:extLst>
          </p:cNvPr>
          <p:cNvPicPr>
            <a:picLocks noChangeAspect="1"/>
          </p:cNvPicPr>
          <p:nvPr/>
        </p:nvPicPr>
        <p:blipFill>
          <a:blip r:embed="rId4"/>
          <a:stretch>
            <a:fillRect/>
          </a:stretch>
        </p:blipFill>
        <p:spPr>
          <a:xfrm>
            <a:off x="5133536" y="4809124"/>
            <a:ext cx="6598582" cy="1386403"/>
          </a:xfrm>
          <a:prstGeom prst="rect">
            <a:avLst/>
          </a:prstGeom>
        </p:spPr>
      </p:pic>
    </p:spTree>
    <p:extLst>
      <p:ext uri="{BB962C8B-B14F-4D97-AF65-F5344CB8AC3E}">
        <p14:creationId xmlns:p14="http://schemas.microsoft.com/office/powerpoint/2010/main" val="499639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D4F361-BEA1-E8F2-9177-D482509A49FF}"/>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Avoid Suspicious Links</a:t>
            </a:r>
          </a:p>
        </p:txBody>
      </p:sp>
      <p:graphicFrame>
        <p:nvGraphicFramePr>
          <p:cNvPr id="5" name="Content Placeholder 2">
            <a:extLst>
              <a:ext uri="{FF2B5EF4-FFF2-40B4-BE49-F238E27FC236}">
                <a16:creationId xmlns:a16="http://schemas.microsoft.com/office/drawing/2014/main" id="{6035D9A0-B41A-658F-9871-B85448D098B1}"/>
              </a:ext>
            </a:extLst>
          </p:cNvPr>
          <p:cNvGraphicFramePr>
            <a:graphicFrameLocks noGrp="1"/>
          </p:cNvGraphicFramePr>
          <p:nvPr>
            <p:ph idx="1"/>
            <p:extLst>
              <p:ext uri="{D42A27DB-BD31-4B8C-83A1-F6EECF244321}">
                <p14:modId xmlns:p14="http://schemas.microsoft.com/office/powerpoint/2010/main" val="886707491"/>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25285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A5499C-3F58-C709-E346-4D9A31E01E8A}"/>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Understanding Browser Tracking</a:t>
            </a:r>
          </a:p>
        </p:txBody>
      </p:sp>
      <p:sp>
        <p:nvSpPr>
          <p:cNvPr id="3" name="Content Placeholder 2">
            <a:extLst>
              <a:ext uri="{FF2B5EF4-FFF2-40B4-BE49-F238E27FC236}">
                <a16:creationId xmlns:a16="http://schemas.microsoft.com/office/drawing/2014/main" id="{4616CB64-62B7-C807-7E34-65F3AFE93652}"/>
              </a:ext>
            </a:extLst>
          </p:cNvPr>
          <p:cNvSpPr>
            <a:spLocks noGrp="1"/>
          </p:cNvSpPr>
          <p:nvPr>
            <p:ph idx="1"/>
          </p:nvPr>
        </p:nvSpPr>
        <p:spPr>
          <a:xfrm>
            <a:off x="4581726" y="184826"/>
            <a:ext cx="4688733" cy="6663036"/>
          </a:xfrm>
        </p:spPr>
        <p:txBody>
          <a:bodyPr anchor="ctr">
            <a:normAutofit fontScale="70000" lnSpcReduction="20000"/>
          </a:bodyPr>
          <a:lstStyle/>
          <a:p>
            <a:r>
              <a:rPr lang="en-US" sz="2900" dirty="0"/>
              <a:t>Whenever you're online, the sites you visit and the stuff you click on all leave a little trail. Websites use things called cookies to remember what you've been up to in your web browser. Also, they might keep an eye on your browsing through your user accounts. It's not usually a big danger to your online safety, but it's good to know how your info gets tracked and used.</a:t>
            </a:r>
          </a:p>
          <a:p>
            <a:pPr lvl="1"/>
            <a:r>
              <a:rPr lang="en-US" sz="2900" dirty="0"/>
              <a:t>YouTube and Netflix collect information on the videos you watch, which helps them suggest more videos you might like.</a:t>
            </a:r>
          </a:p>
          <a:p>
            <a:pPr lvl="1"/>
            <a:r>
              <a:rPr lang="en-US" sz="2900" dirty="0"/>
              <a:t>Online stores like Amazon and Walmart keep records of different items you view and purchase, which helps them suggest other products.</a:t>
            </a:r>
          </a:p>
          <a:p>
            <a:r>
              <a:rPr lang="en-US" sz="2900" dirty="0"/>
              <a:t>Cookies remember details about the websites you check out and the stuff you click on while surfing. If you don't have an account on a site, this info usually gets stored in a cookie right in your web browser. For instance, let's say you visit a news site. It might use cookies to remember if you’ve been there before and what stories you liked, so it can recommend similar one’s next time you quickly visit.</a:t>
            </a:r>
          </a:p>
          <a:p>
            <a:endParaRPr lang="en-US" sz="1100" dirty="0"/>
          </a:p>
        </p:txBody>
      </p:sp>
      <p:pic>
        <p:nvPicPr>
          <p:cNvPr id="7" name="Graphic 6" descr="Browser Window">
            <a:extLst>
              <a:ext uri="{FF2B5EF4-FFF2-40B4-BE49-F238E27FC236}">
                <a16:creationId xmlns:a16="http://schemas.microsoft.com/office/drawing/2014/main" id="{EBFB028B-BCA0-1D1A-E6A5-2BBCC1BC693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21044" y="1805594"/>
            <a:ext cx="2896311" cy="2896311"/>
          </a:xfrm>
          <a:prstGeom prst="rect">
            <a:avLst/>
          </a:prstGeom>
        </p:spPr>
      </p:pic>
    </p:spTree>
    <p:extLst>
      <p:ext uri="{BB962C8B-B14F-4D97-AF65-F5344CB8AC3E}">
        <p14:creationId xmlns:p14="http://schemas.microsoft.com/office/powerpoint/2010/main" val="13963563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1043</Words>
  <Application>Microsoft Office PowerPoint</Application>
  <PresentationFormat>Widescreen</PresentationFormat>
  <Paragraphs>70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Online Safety</vt:lpstr>
      <vt:lpstr>What is the Internet? </vt:lpstr>
      <vt:lpstr>Importance of Online Safety </vt:lpstr>
      <vt:lpstr>Overview of Online Risks</vt:lpstr>
      <vt:lpstr>How it Works</vt:lpstr>
      <vt:lpstr>How to Avoid It</vt:lpstr>
      <vt:lpstr>Best Practices</vt:lpstr>
      <vt:lpstr>Avoid Suspicious Links</vt:lpstr>
      <vt:lpstr>Understanding Browser Tracking</vt:lpstr>
      <vt:lpstr>Networks</vt:lpstr>
      <vt:lpstr>Resources and Support </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Online Safety</dc:title>
  <dc:creator>Ford, Bo, DCA</dc:creator>
  <cp:lastModifiedBy>Ford, Bo, DCA</cp:lastModifiedBy>
  <cp:revision>1</cp:revision>
  <dcterms:created xsi:type="dcterms:W3CDTF">2024-11-08T22:55:42Z</dcterms:created>
  <dcterms:modified xsi:type="dcterms:W3CDTF">2024-11-08T23:52:46Z</dcterms:modified>
</cp:coreProperties>
</file>